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318" r:id="rId2"/>
    <p:sldId id="329" r:id="rId3"/>
    <p:sldId id="372" r:id="rId4"/>
    <p:sldId id="373" r:id="rId5"/>
    <p:sldId id="374" r:id="rId6"/>
    <p:sldId id="368" r:id="rId7"/>
    <p:sldId id="375" r:id="rId8"/>
    <p:sldId id="376" r:id="rId9"/>
    <p:sldId id="377" r:id="rId10"/>
    <p:sldId id="378" r:id="rId11"/>
    <p:sldId id="369" r:id="rId12"/>
    <p:sldId id="379" r:id="rId13"/>
    <p:sldId id="380" r:id="rId14"/>
    <p:sldId id="381" r:id="rId15"/>
    <p:sldId id="382" r:id="rId16"/>
    <p:sldId id="370" r:id="rId17"/>
    <p:sldId id="383" r:id="rId18"/>
    <p:sldId id="385" r:id="rId19"/>
    <p:sldId id="371" r:id="rId20"/>
    <p:sldId id="384" r:id="rId21"/>
    <p:sldId id="386" r:id="rId22"/>
    <p:sldId id="348" r:id="rId23"/>
  </p:sldIdLst>
  <p:sldSz cx="12188825"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29" autoAdjust="0"/>
  </p:normalViewPr>
  <p:slideViewPr>
    <p:cSldViewPr showGuides="1">
      <p:cViewPr varScale="1">
        <p:scale>
          <a:sx n="89" d="100"/>
          <a:sy n="89" d="100"/>
        </p:scale>
        <p:origin x="66" y="102"/>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8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9AFDC-7658-4951-B0FF-52DFF2A93C0A}" type="datetimeFigureOut">
              <a:rPr lang="en-US" smtClean="0"/>
              <a:t>6/23/2023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8ED99B-9732-49FC-9C16-B56FEB1B1092}" type="slidenum">
              <a:rPr lang="en-US" smtClean="0"/>
              <a:t>‹#›</a:t>
            </a:fld>
            <a:endParaRPr lang="en-US"/>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smtClean="0"/>
              <a:t>6/23/2023</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lang="en-US" smtClean="0"/>
              <a:t>‹#›</a:t>
            </a:fld>
            <a:endParaRPr lang="en-US"/>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1600200"/>
            <a:ext cx="5945188" cy="30480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hasCustomPrompt="1"/>
          </p:nvPr>
        </p:nvSpPr>
        <p:spPr>
          <a:xfrm>
            <a:off x="1520825" y="4898572"/>
            <a:ext cx="5945187" cy="1270453"/>
          </a:xfrm>
        </p:spPr>
        <p:txBody>
          <a:bodyPr>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a:t>
            </a:r>
            <a:r>
              <a:rPr dirty="0"/>
              <a:t>dit Master subtitle style</a:t>
            </a:r>
          </a:p>
        </p:txBody>
      </p:sp>
      <p:cxnSp>
        <p:nvCxnSpPr>
          <p:cNvPr id="6" name="Straight Connector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7923213" y="0"/>
            <a:ext cx="4265612" cy="6858000"/>
            <a:chOff x="7923213" y="0"/>
            <a:chExt cx="4265612" cy="685800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6/23/2023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3412" y="646112"/>
            <a:ext cx="1828801" cy="5522913"/>
          </a:xfrm>
        </p:spPr>
        <p:txBody>
          <a:bodyPr vert="eaVert"/>
          <a:lstStyle>
            <a:lvl1pPr>
              <a:defRPr>
                <a:solidFill>
                  <a:schemeClr val="accent1">
                    <a:lumMod val="50000"/>
                  </a:schemeClr>
                </a:solidFil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1522412" y="646112"/>
            <a:ext cx="7620000" cy="5522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6/23/2023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smtClean="0"/>
              <a:t>Click to edit Master title style</a:t>
            </a:r>
            <a:endParaRP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6/23/2023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0" y="2237096"/>
            <a:ext cx="8229601" cy="2411103"/>
          </a:xfrm>
        </p:spPr>
        <p:txBody>
          <a:bodyPr anchor="b">
            <a:normAutofit/>
          </a:bodyPr>
          <a:lstStyle>
            <a:lvl1pPr algn="l">
              <a:lnSpc>
                <a:spcPct val="80000"/>
              </a:lnSpc>
              <a:defRPr sz="48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1522412" y="4876800"/>
            <a:ext cx="8229601" cy="1292225"/>
          </a:xfrm>
        </p:spPr>
        <p:txBody>
          <a:bodyPr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7" name="Group 6"/>
          <p:cNvGrpSpPr/>
          <p:nvPr userDrawn="1"/>
        </p:nvGrpSpPr>
        <p:grpSpPr>
          <a:xfrm>
            <a:off x="11123611" y="0"/>
            <a:ext cx="1065214" cy="6868886"/>
            <a:chOff x="11123611" y="0"/>
            <a:chExt cx="1065214" cy="6868886"/>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6/23/2023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9" name="Straight Connector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smtClean="0"/>
              <a:t>Click to edit Master title style</a:t>
            </a:r>
            <a:endParaRPr/>
          </a:p>
        </p:txBody>
      </p:sp>
      <p:sp>
        <p:nvSpPr>
          <p:cNvPr id="3" name="Content Placeholder 2"/>
          <p:cNvSpPr>
            <a:spLocks noGrp="1"/>
          </p:cNvSpPr>
          <p:nvPr>
            <p:ph sz="half" idx="1"/>
          </p:nvPr>
        </p:nvSpPr>
        <p:spPr>
          <a:xfrm>
            <a:off x="1488168" y="1984248"/>
            <a:ext cx="480060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551612" y="1984248"/>
            <a:ext cx="480060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6/23/2023</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15224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5516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516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F41C87-7AD9-4845-A077-840E4A0F3F06}" type="datetimeFigureOut">
              <a:rPr lang="en-US"/>
              <a:t>6/23/2023</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cxnSp>
        <p:nvCxnSpPr>
          <p:cNvPr id="10" name="Straight Connector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smtClean="0"/>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03F41C87-7AD9-4845-A077-840E4A0F3F06}" type="datetimeFigureOut">
              <a:rPr lang="en-US"/>
              <a:t>6/23/2023</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cxnSp>
        <p:nvCxnSpPr>
          <p:cNvPr id="6" name="Straight Connector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F41C87-7AD9-4845-A077-840E4A0F3F06}" type="datetimeFigureOut">
              <a:rPr lang="en-US"/>
              <a:t>6/23/2023</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7"/>
          </a:xfrm>
        </p:spPr>
        <p:txBody>
          <a:bodyPr anchor="b">
            <a:noAutofit/>
          </a:bodyPr>
          <a:lstStyle>
            <a:lvl1pPr algn="l">
              <a:lnSpc>
                <a:spcPct val="80000"/>
              </a:lnSpc>
              <a:defRPr sz="4000" b="0">
                <a:solidFill>
                  <a:schemeClr val="accent1">
                    <a:lumMod val="50000"/>
                  </a:schemeClr>
                </a:solidFill>
              </a:defRPr>
            </a:lvl1pPr>
          </a:lstStyle>
          <a:p>
            <a:r>
              <a:rPr lang="en-US" smtClean="0"/>
              <a:t>Click to edit Master title style</a:t>
            </a:r>
            <a:endParaRPr/>
          </a:p>
        </p:txBody>
      </p:sp>
      <p:sp>
        <p:nvSpPr>
          <p:cNvPr id="3" name="Content Placeholder 2"/>
          <p:cNvSpPr>
            <a:spLocks noGrp="1"/>
          </p:cNvSpPr>
          <p:nvPr>
            <p:ph idx="1"/>
          </p:nvPr>
        </p:nvSpPr>
        <p:spPr>
          <a:xfrm>
            <a:off x="6094414" y="685800"/>
            <a:ext cx="5257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6/23/2023</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8"/>
          </a:xfrm>
        </p:spPr>
        <p:txBody>
          <a:bodyPr anchor="b">
            <a:normAutofit/>
          </a:bodyPr>
          <a:lstStyle>
            <a:lvl1pPr algn="l">
              <a:lnSpc>
                <a:spcPct val="80000"/>
              </a:lnSpc>
              <a:defRPr sz="4000" b="0" i="0" baseline="0">
                <a:solidFill>
                  <a:schemeClr val="accent1">
                    <a:lumMod val="50000"/>
                  </a:schemeClr>
                </a:solidFill>
              </a:defRPr>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0" name="Straight Connector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5" name="Footer Placeholder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fld id="{03F41C87-7AD9-4845-A077-840E4A0F3F06}" type="datetimeFigureOut">
              <a:rPr lang="en-US" smtClean="0"/>
              <a:pPr/>
              <a:t>6/23/2023</a:t>
            </a:fld>
            <a:endParaRPr lang="en-US"/>
          </a:p>
        </p:txBody>
      </p:sp>
      <p:sp>
        <p:nvSpPr>
          <p:cNvPr id="6" name="Slide Number Placeholder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fld id="{2A013F82-EE5E-44EE-A61D-E31C6657F26F}" type="slidenum">
              <a:rPr lang="en-US" smtClean="0"/>
              <a:pPr/>
              <a:t>‹#›</a:t>
            </a:fld>
            <a:endParaRPr lang="en-US"/>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abhiandroid.com/ui/include-merge-ta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0823" y="1988840"/>
            <a:ext cx="6373789" cy="2659360"/>
          </a:xfrm>
        </p:spPr>
        <p:txBody>
          <a:bodyPr>
            <a:normAutofit/>
          </a:bodyPr>
          <a:lstStyle/>
          <a:p>
            <a:r>
              <a:rPr lang="en-IN" b="1" dirty="0"/>
              <a:t>User Interface Design</a:t>
            </a:r>
            <a:endParaRPr lang="en-US" dirty="0"/>
          </a:p>
        </p:txBody>
      </p:sp>
      <p:sp>
        <p:nvSpPr>
          <p:cNvPr id="3" name="Subtitle 2"/>
          <p:cNvSpPr>
            <a:spLocks noGrp="1"/>
          </p:cNvSpPr>
          <p:nvPr>
            <p:ph type="subTitle" idx="1"/>
          </p:nvPr>
        </p:nvSpPr>
        <p:spPr/>
        <p:txBody>
          <a:bodyPr/>
          <a:lstStyle/>
          <a:p>
            <a:pPr algn="r"/>
            <a:r>
              <a:rPr lang="en-US" dirty="0" smtClean="0"/>
              <a:t>G. P. </a:t>
            </a:r>
            <a:r>
              <a:rPr lang="en-US" dirty="0" err="1" smtClean="0"/>
              <a:t>Shinde</a:t>
            </a:r>
            <a:endParaRPr lang="en-US" dirty="0"/>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IN" dirty="0" err="1" smtClean="0"/>
              <a:t>RelativeLayout</a:t>
            </a:r>
            <a:r>
              <a:rPr lang="en-IN" dirty="0" smtClean="0"/>
              <a:t> Example</a:t>
            </a:r>
            <a:endParaRPr lang="en-IN" dirty="0"/>
          </a:p>
        </p:txBody>
      </p:sp>
      <p:sp>
        <p:nvSpPr>
          <p:cNvPr id="14" name="Content Placeholder 13"/>
          <p:cNvSpPr>
            <a:spLocks noGrp="1"/>
          </p:cNvSpPr>
          <p:nvPr>
            <p:ph idx="1"/>
          </p:nvPr>
        </p:nvSpPr>
        <p:spPr>
          <a:xfrm>
            <a:off x="1341884" y="1863272"/>
            <a:ext cx="10548663" cy="4994727"/>
          </a:xfrm>
        </p:spPr>
        <p:txBody>
          <a:bodyPr>
            <a:noAutofit/>
          </a:bodyPr>
          <a:lstStyle/>
          <a:p>
            <a:pPr marL="0" indent="0">
              <a:lnSpc>
                <a:spcPct val="100000"/>
              </a:lnSpc>
              <a:buNone/>
            </a:pPr>
            <a:r>
              <a:rPr lang="en-GB" sz="1800" dirty="0"/>
              <a:t>&lt;?xml version="1.0" encoding="utf-8"?&gt;</a:t>
            </a:r>
          </a:p>
          <a:p>
            <a:pPr marL="0" indent="0">
              <a:lnSpc>
                <a:spcPct val="100000"/>
              </a:lnSpc>
              <a:buNone/>
            </a:pPr>
            <a:r>
              <a:rPr lang="en-GB" sz="1800" dirty="0"/>
              <a:t>&lt;</a:t>
            </a:r>
            <a:r>
              <a:rPr lang="en-GB" sz="1800" dirty="0" err="1"/>
              <a:t>RelativeLayout</a:t>
            </a:r>
            <a:endParaRPr lang="en-GB" sz="1800" dirty="0"/>
          </a:p>
          <a:p>
            <a:pPr marL="0" indent="0">
              <a:lnSpc>
                <a:spcPct val="100000"/>
              </a:lnSpc>
              <a:buNone/>
            </a:pPr>
            <a:r>
              <a:rPr lang="en-GB" sz="1800" dirty="0" err="1" smtClean="0"/>
              <a:t>android:layout_width</a:t>
            </a:r>
            <a:r>
              <a:rPr lang="en-GB" sz="1800" dirty="0"/>
              <a:t>="</a:t>
            </a:r>
            <a:r>
              <a:rPr lang="en-GB" sz="1800" dirty="0" err="1"/>
              <a:t>fill_parent</a:t>
            </a:r>
            <a:r>
              <a:rPr lang="en-GB" sz="1800" dirty="0"/>
              <a:t>"</a:t>
            </a:r>
          </a:p>
          <a:p>
            <a:pPr marL="0" indent="0">
              <a:lnSpc>
                <a:spcPct val="100000"/>
              </a:lnSpc>
              <a:buNone/>
            </a:pPr>
            <a:r>
              <a:rPr lang="en-GB" sz="1800" dirty="0" err="1" smtClean="0"/>
              <a:t>android:layout_height</a:t>
            </a:r>
            <a:r>
              <a:rPr lang="en-GB" sz="1800" dirty="0"/>
              <a:t>="</a:t>
            </a:r>
            <a:r>
              <a:rPr lang="en-GB" sz="1800" dirty="0" err="1"/>
              <a:t>fill_parent</a:t>
            </a:r>
            <a:r>
              <a:rPr lang="en-GB" sz="1800" dirty="0"/>
              <a:t>"</a:t>
            </a:r>
          </a:p>
          <a:p>
            <a:pPr marL="0" indent="0">
              <a:lnSpc>
                <a:spcPct val="100000"/>
              </a:lnSpc>
              <a:buNone/>
            </a:pPr>
            <a:r>
              <a:rPr lang="en-GB" sz="1800" dirty="0" err="1" smtClean="0"/>
              <a:t>xmlns:android</a:t>
            </a:r>
            <a:r>
              <a:rPr lang="en-GB" sz="1800" dirty="0"/>
              <a:t>="http://</a:t>
            </a:r>
            <a:r>
              <a:rPr lang="en-GB" sz="1800" dirty="0" smtClean="0"/>
              <a:t>schemas.android.com</a:t>
            </a:r>
          </a:p>
          <a:p>
            <a:pPr marL="0" indent="0">
              <a:lnSpc>
                <a:spcPct val="100000"/>
              </a:lnSpc>
              <a:buNone/>
            </a:pPr>
            <a:r>
              <a:rPr lang="en-GB" sz="1800" dirty="0" smtClean="0"/>
              <a:t>/</a:t>
            </a:r>
            <a:r>
              <a:rPr lang="en-GB" sz="1800" dirty="0" err="1" smtClean="0"/>
              <a:t>apk</a:t>
            </a:r>
            <a:r>
              <a:rPr lang="en-GB" sz="1800" dirty="0" smtClean="0"/>
              <a:t>/res/android</a:t>
            </a:r>
            <a:r>
              <a:rPr lang="en-GB" sz="1800" dirty="0"/>
              <a:t>"&gt;</a:t>
            </a:r>
          </a:p>
          <a:p>
            <a:pPr marL="0" indent="0">
              <a:lnSpc>
                <a:spcPct val="100000"/>
              </a:lnSpc>
              <a:buNone/>
            </a:pPr>
            <a:r>
              <a:rPr lang="en-GB" sz="1800" dirty="0"/>
              <a:t>&lt;Button</a:t>
            </a:r>
          </a:p>
          <a:p>
            <a:pPr marL="0" indent="0">
              <a:lnSpc>
                <a:spcPct val="100000"/>
              </a:lnSpc>
              <a:buNone/>
            </a:pPr>
            <a:r>
              <a:rPr lang="en-GB" sz="1800" dirty="0" err="1" smtClean="0"/>
              <a:t>android:id</a:t>
            </a:r>
            <a:r>
              <a:rPr lang="en-GB" sz="1800" dirty="0"/>
              <a:t>="@+id/button1"</a:t>
            </a:r>
          </a:p>
          <a:p>
            <a:pPr marL="0" indent="0">
              <a:lnSpc>
                <a:spcPct val="100000"/>
              </a:lnSpc>
              <a:buNone/>
            </a:pPr>
            <a:r>
              <a:rPr lang="en-GB" sz="1800" dirty="0" err="1" smtClean="0"/>
              <a:t>android:layout_width</a:t>
            </a:r>
            <a:r>
              <a:rPr lang="en-GB" sz="1800" dirty="0"/>
              <a:t>="</a:t>
            </a:r>
            <a:r>
              <a:rPr lang="en-GB" sz="1800" dirty="0" err="1"/>
              <a:t>wrap_content</a:t>
            </a:r>
            <a:r>
              <a:rPr lang="en-GB" sz="1800" dirty="0"/>
              <a:t>"</a:t>
            </a:r>
          </a:p>
          <a:p>
            <a:pPr marL="0" indent="0">
              <a:lnSpc>
                <a:spcPct val="100000"/>
              </a:lnSpc>
              <a:buNone/>
            </a:pPr>
            <a:r>
              <a:rPr lang="en-GB" sz="1800" dirty="0" err="1" smtClean="0"/>
              <a:t>android:layout_height</a:t>
            </a:r>
            <a:r>
              <a:rPr lang="en-GB" sz="1800" dirty="0"/>
              <a:t>="</a:t>
            </a:r>
            <a:r>
              <a:rPr lang="en-GB" sz="1800" dirty="0" err="1" smtClean="0"/>
              <a:t>wrap_content"android:text</a:t>
            </a:r>
            <a:r>
              <a:rPr lang="en-GB" sz="1800" dirty="0"/>
              <a:t>="Top Left Button"/&gt;</a:t>
            </a:r>
          </a:p>
        </p:txBody>
      </p:sp>
      <p:sp>
        <p:nvSpPr>
          <p:cNvPr id="2" name="Rectangle 1"/>
          <p:cNvSpPr/>
          <p:nvPr/>
        </p:nvSpPr>
        <p:spPr>
          <a:xfrm>
            <a:off x="7102524" y="1851190"/>
            <a:ext cx="4896544" cy="4524315"/>
          </a:xfrm>
          <a:prstGeom prst="rect">
            <a:avLst/>
          </a:prstGeom>
        </p:spPr>
        <p:txBody>
          <a:bodyPr wrap="square">
            <a:spAutoFit/>
          </a:bodyPr>
          <a:lstStyle/>
          <a:p>
            <a:r>
              <a:rPr lang="en-GB" dirty="0"/>
              <a:t>&lt;Button</a:t>
            </a:r>
          </a:p>
          <a:p>
            <a:r>
              <a:rPr lang="en-GB" dirty="0" err="1" smtClean="0"/>
              <a:t>android:id</a:t>
            </a:r>
            <a:r>
              <a:rPr lang="en-GB" dirty="0"/>
              <a:t>="@+id/button2"</a:t>
            </a:r>
          </a:p>
          <a:p>
            <a:r>
              <a:rPr lang="en-GB" dirty="0" err="1" smtClean="0"/>
              <a:t>android:layout_width</a:t>
            </a:r>
            <a:r>
              <a:rPr lang="en-GB" dirty="0"/>
              <a:t>="</a:t>
            </a:r>
            <a:r>
              <a:rPr lang="en-GB" dirty="0" err="1"/>
              <a:t>wrap_content</a:t>
            </a:r>
            <a:r>
              <a:rPr lang="en-GB" dirty="0"/>
              <a:t>"</a:t>
            </a:r>
          </a:p>
          <a:p>
            <a:r>
              <a:rPr lang="en-GB" dirty="0" err="1" smtClean="0"/>
              <a:t>android:layout_height</a:t>
            </a:r>
            <a:r>
              <a:rPr lang="en-GB" dirty="0"/>
              <a:t>="</a:t>
            </a:r>
            <a:r>
              <a:rPr lang="en-GB" dirty="0" err="1"/>
              <a:t>wrap_content</a:t>
            </a:r>
            <a:r>
              <a:rPr lang="en-GB" dirty="0"/>
              <a:t>"</a:t>
            </a:r>
          </a:p>
          <a:p>
            <a:r>
              <a:rPr lang="en-GB" dirty="0" err="1" smtClean="0"/>
              <a:t>android:text</a:t>
            </a:r>
            <a:r>
              <a:rPr lang="en-GB" dirty="0"/>
              <a:t>="Top Right Button"</a:t>
            </a:r>
          </a:p>
          <a:p>
            <a:r>
              <a:rPr lang="en-GB" dirty="0" err="1" smtClean="0"/>
              <a:t>android:layout_alignParentTop</a:t>
            </a:r>
            <a:r>
              <a:rPr lang="en-GB" dirty="0"/>
              <a:t>="true"</a:t>
            </a:r>
          </a:p>
          <a:p>
            <a:r>
              <a:rPr lang="en-GB" dirty="0" err="1" smtClean="0"/>
              <a:t>android:layout_alignParentRight</a:t>
            </a:r>
            <a:r>
              <a:rPr lang="en-GB" dirty="0"/>
              <a:t>="</a:t>
            </a:r>
            <a:r>
              <a:rPr lang="en-GB" dirty="0" smtClean="0"/>
              <a:t>true"/&gt;</a:t>
            </a:r>
            <a:endParaRPr lang="en-GB" dirty="0"/>
          </a:p>
          <a:p>
            <a:r>
              <a:rPr lang="en-GB" dirty="0"/>
              <a:t>&lt;Button</a:t>
            </a:r>
          </a:p>
          <a:p>
            <a:r>
              <a:rPr lang="en-GB" dirty="0" err="1" smtClean="0"/>
              <a:t>android:id</a:t>
            </a:r>
            <a:r>
              <a:rPr lang="en-GB" dirty="0"/>
              <a:t>="@+id/button3"</a:t>
            </a:r>
          </a:p>
          <a:p>
            <a:r>
              <a:rPr lang="en-GB" dirty="0" err="1" smtClean="0"/>
              <a:t>android:layout_width</a:t>
            </a:r>
            <a:r>
              <a:rPr lang="en-GB" dirty="0"/>
              <a:t>="</a:t>
            </a:r>
            <a:r>
              <a:rPr lang="en-GB" dirty="0" err="1"/>
              <a:t>wrap_content</a:t>
            </a:r>
            <a:r>
              <a:rPr lang="en-GB" dirty="0"/>
              <a:t>"</a:t>
            </a:r>
          </a:p>
          <a:p>
            <a:r>
              <a:rPr lang="en-GB" dirty="0" err="1" smtClean="0"/>
              <a:t>android:layout_height</a:t>
            </a:r>
            <a:r>
              <a:rPr lang="en-GB" dirty="0"/>
              <a:t>="</a:t>
            </a:r>
            <a:r>
              <a:rPr lang="en-GB" dirty="0" err="1"/>
              <a:t>wrap_content</a:t>
            </a:r>
            <a:r>
              <a:rPr lang="en-GB" dirty="0"/>
              <a:t>"</a:t>
            </a:r>
          </a:p>
          <a:p>
            <a:r>
              <a:rPr lang="en-GB" dirty="0" err="1" smtClean="0"/>
              <a:t>android:text</a:t>
            </a:r>
            <a:r>
              <a:rPr lang="en-GB" dirty="0"/>
              <a:t>="Bottom Left Button"</a:t>
            </a:r>
          </a:p>
          <a:p>
            <a:r>
              <a:rPr lang="en-GB" dirty="0" err="1" smtClean="0"/>
              <a:t>android:layout_alignParentLeft</a:t>
            </a:r>
            <a:r>
              <a:rPr lang="en-GB" dirty="0"/>
              <a:t>="true"</a:t>
            </a:r>
          </a:p>
          <a:p>
            <a:r>
              <a:rPr lang="en-GB" dirty="0" err="1" smtClean="0"/>
              <a:t>android:layout_alignParentBottom</a:t>
            </a:r>
            <a:r>
              <a:rPr lang="en-GB" dirty="0"/>
              <a:t>="true"/&gt;</a:t>
            </a:r>
          </a:p>
          <a:p>
            <a:r>
              <a:rPr lang="en-GB" dirty="0"/>
              <a:t>	</a:t>
            </a:r>
          </a:p>
          <a:p>
            <a:r>
              <a:rPr lang="en-GB" dirty="0"/>
              <a:t>&lt;/</a:t>
            </a:r>
            <a:r>
              <a:rPr lang="en-GB" dirty="0" err="1"/>
              <a:t>RelativeLayout</a:t>
            </a:r>
            <a:r>
              <a:rPr lang="en-GB" dirty="0"/>
              <a:t>&gt;</a:t>
            </a:r>
          </a:p>
        </p:txBody>
      </p:sp>
    </p:spTree>
    <p:extLst>
      <p:ext uri="{BB962C8B-B14F-4D97-AF65-F5344CB8AC3E}">
        <p14:creationId xmlns:p14="http://schemas.microsoft.com/office/powerpoint/2010/main" val="70133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IN" dirty="0" err="1"/>
              <a:t>ContraintLayout</a:t>
            </a:r>
            <a:endParaRPr lang="en-IN" dirty="0"/>
          </a:p>
        </p:txBody>
      </p:sp>
      <p:sp>
        <p:nvSpPr>
          <p:cNvPr id="14" name="Content Placeholder 13"/>
          <p:cNvSpPr>
            <a:spLocks noGrp="1"/>
          </p:cNvSpPr>
          <p:nvPr>
            <p:ph idx="1"/>
          </p:nvPr>
        </p:nvSpPr>
        <p:spPr>
          <a:xfrm>
            <a:off x="1522413" y="1981200"/>
            <a:ext cx="9829799" cy="4760168"/>
          </a:xfrm>
        </p:spPr>
        <p:txBody>
          <a:bodyPr>
            <a:normAutofit lnSpcReduction="10000"/>
          </a:bodyPr>
          <a:lstStyle/>
          <a:p>
            <a:pPr marL="0" lvl="0" indent="0" eaLnBrk="0" fontAlgn="base" hangingPunct="0">
              <a:lnSpc>
                <a:spcPct val="100000"/>
              </a:lnSpc>
              <a:spcBef>
                <a:spcPct val="0"/>
              </a:spcBef>
              <a:spcAft>
                <a:spcPct val="0"/>
              </a:spcAft>
              <a:buClrTx/>
              <a:buSzTx/>
              <a:buNone/>
            </a:pPr>
            <a:r>
              <a:rPr lang="en-GB" dirty="0"/>
              <a:t>Constraint Layout is a </a:t>
            </a:r>
            <a:r>
              <a:rPr lang="en-GB" dirty="0" err="1"/>
              <a:t>ViewGroup</a:t>
            </a:r>
            <a:r>
              <a:rPr lang="en-GB" dirty="0"/>
              <a:t> (i.e. a view that holds other views) which allows you to create large and complex layouts with a flat view hierarchy, and also allows you to position and size widgets in a very flexible way. </a:t>
            </a:r>
            <a:endParaRPr lang="en-GB" dirty="0" smtClean="0"/>
          </a:p>
          <a:p>
            <a:pPr marL="0" lvl="0" indent="0" eaLnBrk="0" fontAlgn="base" hangingPunct="0">
              <a:lnSpc>
                <a:spcPct val="100000"/>
              </a:lnSpc>
              <a:spcBef>
                <a:spcPct val="0"/>
              </a:spcBef>
              <a:spcAft>
                <a:spcPct val="0"/>
              </a:spcAft>
              <a:buClrTx/>
              <a:buSzTx/>
              <a:buNone/>
            </a:pPr>
            <a:endParaRPr lang="en-GB" dirty="0" smtClean="0"/>
          </a:p>
          <a:p>
            <a:pPr marL="0" lvl="0" indent="0" eaLnBrk="0" fontAlgn="base" hangingPunct="0">
              <a:lnSpc>
                <a:spcPct val="100000"/>
              </a:lnSpc>
              <a:spcBef>
                <a:spcPct val="0"/>
              </a:spcBef>
              <a:spcAft>
                <a:spcPct val="0"/>
              </a:spcAft>
              <a:buClrTx/>
              <a:buSzTx/>
              <a:buNone/>
            </a:pPr>
            <a:r>
              <a:rPr lang="en-GB" dirty="0" smtClean="0"/>
              <a:t>It </a:t>
            </a:r>
            <a:r>
              <a:rPr lang="en-GB" dirty="0"/>
              <a:t>was created to help reduce the nesting of views and also improve the performance of layout files</a:t>
            </a:r>
            <a:r>
              <a:rPr lang="en-GB" dirty="0" smtClean="0"/>
              <a:t>.</a:t>
            </a:r>
          </a:p>
          <a:p>
            <a:pPr marL="0" lvl="0" indent="0" eaLnBrk="0" fontAlgn="base" hangingPunct="0">
              <a:lnSpc>
                <a:spcPct val="100000"/>
              </a:lnSpc>
              <a:spcBef>
                <a:spcPct val="0"/>
              </a:spcBef>
              <a:spcAft>
                <a:spcPct val="0"/>
              </a:spcAft>
              <a:buClrTx/>
              <a:buSzTx/>
              <a:buNone/>
            </a:pPr>
            <a:endParaRPr lang="en-GB" dirty="0" smtClean="0"/>
          </a:p>
          <a:p>
            <a:pPr marL="0" lvl="0" indent="0" eaLnBrk="0" fontAlgn="base" hangingPunct="0">
              <a:lnSpc>
                <a:spcPct val="100000"/>
              </a:lnSpc>
              <a:spcBef>
                <a:spcPct val="0"/>
              </a:spcBef>
              <a:spcAft>
                <a:spcPct val="0"/>
              </a:spcAft>
              <a:buClrTx/>
              <a:buSzTx/>
              <a:buNone/>
            </a:pPr>
            <a:r>
              <a:rPr lang="en-GB" b="1" dirty="0"/>
              <a:t>Resize handle –</a:t>
            </a:r>
            <a:r>
              <a:rPr lang="en-GB" dirty="0"/>
              <a:t> To resize the view size, you can use resize handle found at the corners which keeps constraint intact. Just simply drag and resize it according to your App UI requirements</a:t>
            </a:r>
            <a:r>
              <a:rPr lang="en-GB" dirty="0" smtClean="0"/>
              <a:t>.</a:t>
            </a:r>
          </a:p>
          <a:p>
            <a:pPr marL="0" lvl="0" indent="0" eaLnBrk="0" fontAlgn="base" hangingPunct="0">
              <a:lnSpc>
                <a:spcPct val="100000"/>
              </a:lnSpc>
              <a:spcBef>
                <a:spcPct val="0"/>
              </a:spcBef>
              <a:spcAft>
                <a:spcPct val="0"/>
              </a:spcAft>
              <a:buClrTx/>
              <a:buSzTx/>
              <a:buNone/>
            </a:pPr>
            <a:endParaRPr lang="en-GB" dirty="0" smtClean="0"/>
          </a:p>
          <a:p>
            <a:pPr marL="0" lvl="0" indent="0" eaLnBrk="0" fontAlgn="base" hangingPunct="0">
              <a:lnSpc>
                <a:spcPct val="100000"/>
              </a:lnSpc>
              <a:spcBef>
                <a:spcPct val="0"/>
              </a:spcBef>
              <a:spcAft>
                <a:spcPct val="0"/>
              </a:spcAft>
              <a:buClrTx/>
              <a:buSzTx/>
              <a:buNone/>
            </a:pPr>
            <a:r>
              <a:rPr lang="en-GB" b="1" dirty="0"/>
              <a:t>Side handle –</a:t>
            </a:r>
            <a:r>
              <a:rPr lang="en-GB" dirty="0"/>
              <a:t> The side handle are circular handle used to set the top, left, bottom and right constraints of the view</a:t>
            </a:r>
            <a:r>
              <a:rPr lang="en-GB" dirty="0" smtClean="0"/>
              <a:t>.</a:t>
            </a:r>
            <a:endParaRPr lang="en-GB" dirty="0"/>
          </a:p>
        </p:txBody>
      </p:sp>
    </p:spTree>
    <p:extLst>
      <p:ext uri="{BB962C8B-B14F-4D97-AF65-F5344CB8AC3E}">
        <p14:creationId xmlns:p14="http://schemas.microsoft.com/office/powerpoint/2010/main" val="2621601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IN" dirty="0" err="1"/>
              <a:t>ContraintLayout</a:t>
            </a:r>
            <a:endParaRPr lang="en-IN" dirty="0"/>
          </a:p>
        </p:txBody>
      </p:sp>
      <p:sp>
        <p:nvSpPr>
          <p:cNvPr id="14" name="Content Placeholder 13"/>
          <p:cNvSpPr>
            <a:spLocks noGrp="1"/>
          </p:cNvSpPr>
          <p:nvPr>
            <p:ph idx="1"/>
          </p:nvPr>
        </p:nvSpPr>
        <p:spPr>
          <a:xfrm>
            <a:off x="1522413" y="1981200"/>
            <a:ext cx="9829799" cy="4760168"/>
          </a:xfrm>
        </p:spPr>
        <p:txBody>
          <a:bodyPr>
            <a:normAutofit fontScale="92500" lnSpcReduction="10000"/>
          </a:bodyPr>
          <a:lstStyle/>
          <a:p>
            <a:r>
              <a:rPr lang="en-GB" b="1" dirty="0" err="1"/>
              <a:t>layout_constraintLeft_toLeftOf</a:t>
            </a:r>
            <a:r>
              <a:rPr lang="en-GB" b="1" dirty="0"/>
              <a:t> :</a:t>
            </a:r>
            <a:r>
              <a:rPr lang="en-GB" dirty="0"/>
              <a:t> the left border of the element is positioned relative to the left border of another element</a:t>
            </a:r>
          </a:p>
          <a:p>
            <a:r>
              <a:rPr lang="en-GB" b="1" dirty="0" err="1"/>
              <a:t>layout_constraintLeft_toRightOf</a:t>
            </a:r>
            <a:r>
              <a:rPr lang="en-GB" b="1" dirty="0"/>
              <a:t> :</a:t>
            </a:r>
            <a:r>
              <a:rPr lang="en-GB" dirty="0"/>
              <a:t> the left border of the element is positioned relative to the right border of another element</a:t>
            </a:r>
          </a:p>
          <a:p>
            <a:r>
              <a:rPr lang="en-GB" b="1" dirty="0" err="1"/>
              <a:t>layout_constraintRight_toLeftOf</a:t>
            </a:r>
            <a:r>
              <a:rPr lang="en-GB" b="1" dirty="0"/>
              <a:t>:</a:t>
            </a:r>
            <a:r>
              <a:rPr lang="en-GB" dirty="0"/>
              <a:t> the right border of the element is positioned relative to the left border of another element</a:t>
            </a:r>
          </a:p>
          <a:p>
            <a:r>
              <a:rPr lang="en-GB" b="1" dirty="0" err="1"/>
              <a:t>layout_constraintRight_toRightOf</a:t>
            </a:r>
            <a:r>
              <a:rPr lang="en-GB" b="1" dirty="0"/>
              <a:t>:</a:t>
            </a:r>
            <a:r>
              <a:rPr lang="en-GB" dirty="0"/>
              <a:t> the right border of the element is positioned relative to the right border of another element</a:t>
            </a:r>
            <a:r>
              <a:rPr lang="en-GB" dirty="0" smtClean="0"/>
              <a:t>.</a:t>
            </a:r>
          </a:p>
          <a:p>
            <a:r>
              <a:rPr lang="en-GB" dirty="0"/>
              <a:t>To use </a:t>
            </a:r>
            <a:r>
              <a:rPr lang="en-GB" dirty="0" err="1"/>
              <a:t>ConstraintLayout</a:t>
            </a:r>
            <a:r>
              <a:rPr lang="en-GB" dirty="0" smtClean="0"/>
              <a:t>,</a:t>
            </a:r>
          </a:p>
          <a:p>
            <a:pPr marL="0" indent="0">
              <a:buNone/>
            </a:pPr>
            <a:r>
              <a:rPr lang="en-GB" dirty="0"/>
              <a:t/>
            </a:r>
            <a:br>
              <a:rPr lang="en-GB" dirty="0"/>
            </a:br>
            <a:r>
              <a:rPr lang="en-GB" dirty="0" err="1"/>
              <a:t>i</a:t>
            </a:r>
            <a:r>
              <a:rPr lang="en-GB" dirty="0"/>
              <a:t>. Your Android Studio version must be 2.3 or higher.</a:t>
            </a:r>
            <a:br>
              <a:rPr lang="en-GB" dirty="0"/>
            </a:br>
            <a:r>
              <a:rPr lang="en-GB" dirty="0"/>
              <a:t>ii. You must first </a:t>
            </a:r>
            <a:r>
              <a:rPr lang="en-GB" dirty="0">
                <a:hlinkClick r:id="rId2" tooltip="Include"/>
              </a:rPr>
              <a:t>include</a:t>
            </a:r>
            <a:r>
              <a:rPr lang="en-GB" dirty="0"/>
              <a:t> the </a:t>
            </a:r>
            <a:r>
              <a:rPr lang="en-GB" dirty="0" err="1"/>
              <a:t>ConstraintLayout’s</a:t>
            </a:r>
            <a:r>
              <a:rPr lang="en-GB" dirty="0"/>
              <a:t> support library.</a:t>
            </a:r>
            <a:br>
              <a:rPr lang="en-GB" dirty="0"/>
            </a:br>
            <a:r>
              <a:rPr lang="en-GB" dirty="0"/>
              <a:t>iii. You must have at least one vertical and one horizontal constraints.</a:t>
            </a:r>
          </a:p>
        </p:txBody>
      </p:sp>
    </p:spTree>
    <p:extLst>
      <p:ext uri="{BB962C8B-B14F-4D97-AF65-F5344CB8AC3E}">
        <p14:creationId xmlns:p14="http://schemas.microsoft.com/office/powerpoint/2010/main" val="769326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IN" dirty="0" err="1" smtClean="0"/>
              <a:t>ContraintLayout</a:t>
            </a:r>
            <a:r>
              <a:rPr lang="en-IN" dirty="0" smtClean="0"/>
              <a:t> Example</a:t>
            </a:r>
            <a:endParaRPr lang="en-IN" dirty="0"/>
          </a:p>
        </p:txBody>
      </p:sp>
      <p:sp>
        <p:nvSpPr>
          <p:cNvPr id="14" name="Content Placeholder 13"/>
          <p:cNvSpPr>
            <a:spLocks noGrp="1"/>
          </p:cNvSpPr>
          <p:nvPr>
            <p:ph idx="1"/>
          </p:nvPr>
        </p:nvSpPr>
        <p:spPr>
          <a:xfrm>
            <a:off x="1522413" y="1981200"/>
            <a:ext cx="10548663" cy="4760168"/>
          </a:xfrm>
        </p:spPr>
        <p:txBody>
          <a:bodyPr>
            <a:normAutofit fontScale="70000" lnSpcReduction="20000"/>
          </a:bodyPr>
          <a:lstStyle/>
          <a:p>
            <a:pPr marL="0" lvl="0" indent="0" algn="just" eaLnBrk="0" fontAlgn="base" hangingPunct="0">
              <a:lnSpc>
                <a:spcPct val="100000"/>
              </a:lnSpc>
              <a:spcBef>
                <a:spcPct val="0"/>
              </a:spcBef>
              <a:spcAft>
                <a:spcPct val="0"/>
              </a:spcAft>
              <a:buClrTx/>
              <a:buSzTx/>
              <a:buNone/>
            </a:pPr>
            <a:r>
              <a:rPr lang="en-US" sz="2300" dirty="0"/>
              <a:t>&lt;?</a:t>
            </a:r>
            <a:r>
              <a:rPr lang="en-US" sz="2300" dirty="0" smtClean="0"/>
              <a:t>xml version</a:t>
            </a:r>
            <a:r>
              <a:rPr lang="en-US" sz="2300" dirty="0"/>
              <a:t>="1.0" encoding="utf-8</a:t>
            </a:r>
            <a:r>
              <a:rPr lang="en-US" sz="2300" dirty="0" smtClean="0"/>
              <a:t>"?&gt;</a:t>
            </a:r>
          </a:p>
          <a:p>
            <a:pPr marL="0" lvl="0" indent="0" algn="just" eaLnBrk="0" fontAlgn="base" hangingPunct="0">
              <a:lnSpc>
                <a:spcPct val="100000"/>
              </a:lnSpc>
              <a:spcBef>
                <a:spcPct val="0"/>
              </a:spcBef>
              <a:spcAft>
                <a:spcPct val="0"/>
              </a:spcAft>
              <a:buClrTx/>
              <a:buSzTx/>
              <a:buNone/>
            </a:pPr>
            <a:r>
              <a:rPr lang="en-US" sz="2300" dirty="0" smtClean="0"/>
              <a:t>&lt;</a:t>
            </a:r>
            <a:r>
              <a:rPr lang="en-US" sz="2300" dirty="0" err="1"/>
              <a:t>android.support.constraint.ConstraintLayout</a:t>
            </a:r>
            <a:r>
              <a:rPr lang="en-US" sz="2300" dirty="0"/>
              <a:t> </a:t>
            </a:r>
            <a:endParaRPr lang="en-US" sz="2300" dirty="0" smtClean="0"/>
          </a:p>
          <a:p>
            <a:pPr marL="0" lvl="0" indent="0" algn="just" eaLnBrk="0" fontAlgn="base" hangingPunct="0">
              <a:lnSpc>
                <a:spcPct val="100000"/>
              </a:lnSpc>
              <a:spcBef>
                <a:spcPct val="0"/>
              </a:spcBef>
              <a:spcAft>
                <a:spcPct val="0"/>
              </a:spcAft>
              <a:buClrTx/>
              <a:buSzTx/>
              <a:buNone/>
            </a:pPr>
            <a:r>
              <a:rPr lang="en-US" sz="2300" dirty="0" err="1" smtClean="0"/>
              <a:t>xmlns:android</a:t>
            </a:r>
            <a:r>
              <a:rPr lang="en-US" sz="2300" dirty="0"/>
              <a:t>="http://schemas.android.com/</a:t>
            </a:r>
            <a:r>
              <a:rPr lang="en-US" sz="2300" dirty="0" err="1"/>
              <a:t>apk</a:t>
            </a:r>
            <a:r>
              <a:rPr lang="en-US" sz="2300" dirty="0"/>
              <a:t>/res/android" </a:t>
            </a:r>
            <a:endParaRPr lang="en-US" sz="2300" dirty="0" smtClean="0"/>
          </a:p>
          <a:p>
            <a:pPr marL="0" lvl="0" indent="0" algn="just" eaLnBrk="0" fontAlgn="base" hangingPunct="0">
              <a:lnSpc>
                <a:spcPct val="100000"/>
              </a:lnSpc>
              <a:spcBef>
                <a:spcPct val="0"/>
              </a:spcBef>
              <a:spcAft>
                <a:spcPct val="0"/>
              </a:spcAft>
              <a:buClrTx/>
              <a:buSzTx/>
              <a:buNone/>
            </a:pPr>
            <a:r>
              <a:rPr lang="en-US" sz="2300" dirty="0" err="1" smtClean="0"/>
              <a:t>xmlns:app</a:t>
            </a:r>
            <a:r>
              <a:rPr lang="en-US" sz="2300" dirty="0"/>
              <a:t>="http://schemas.android.com/</a:t>
            </a:r>
            <a:r>
              <a:rPr lang="en-US" sz="2300" dirty="0" err="1"/>
              <a:t>apk</a:t>
            </a:r>
            <a:r>
              <a:rPr lang="en-US" sz="2300" dirty="0"/>
              <a:t>/res-auto" </a:t>
            </a:r>
            <a:endParaRPr lang="en-US" sz="2300" dirty="0" smtClean="0"/>
          </a:p>
          <a:p>
            <a:pPr marL="0" lvl="0" indent="0" algn="just" eaLnBrk="0" fontAlgn="base" hangingPunct="0">
              <a:lnSpc>
                <a:spcPct val="100000"/>
              </a:lnSpc>
              <a:spcBef>
                <a:spcPct val="0"/>
              </a:spcBef>
              <a:spcAft>
                <a:spcPct val="0"/>
              </a:spcAft>
              <a:buClrTx/>
              <a:buSzTx/>
              <a:buNone/>
            </a:pPr>
            <a:r>
              <a:rPr lang="en-US" sz="2300" dirty="0" err="1" smtClean="0"/>
              <a:t>xmlns:tools</a:t>
            </a:r>
            <a:r>
              <a:rPr lang="en-US" sz="2300" dirty="0"/>
              <a:t>="http://schemas.android.com/tools" </a:t>
            </a:r>
            <a:endParaRPr lang="en-US" sz="2300" dirty="0" smtClean="0"/>
          </a:p>
          <a:p>
            <a:pPr marL="0" lvl="0" indent="0" algn="just" eaLnBrk="0" fontAlgn="base" hangingPunct="0">
              <a:lnSpc>
                <a:spcPct val="100000"/>
              </a:lnSpc>
              <a:spcBef>
                <a:spcPct val="0"/>
              </a:spcBef>
              <a:spcAft>
                <a:spcPct val="0"/>
              </a:spcAft>
              <a:buClrTx/>
              <a:buSzTx/>
              <a:buNone/>
            </a:pPr>
            <a:r>
              <a:rPr lang="en-US" sz="2300" dirty="0" err="1" smtClean="0"/>
              <a:t>android:id</a:t>
            </a:r>
            <a:r>
              <a:rPr lang="en-US" sz="2300" dirty="0"/>
              <a:t>="@+id/</a:t>
            </a:r>
            <a:r>
              <a:rPr lang="en-US" sz="2300" dirty="0" err="1"/>
              <a:t>constraintLayout</a:t>
            </a:r>
            <a:r>
              <a:rPr lang="en-US" sz="2300" dirty="0"/>
              <a:t>" </a:t>
            </a:r>
            <a:endParaRPr lang="en-US" sz="2300" dirty="0" smtClean="0"/>
          </a:p>
          <a:p>
            <a:pPr marL="0" lvl="0" indent="0" algn="just" eaLnBrk="0" fontAlgn="base" hangingPunct="0">
              <a:lnSpc>
                <a:spcPct val="100000"/>
              </a:lnSpc>
              <a:spcBef>
                <a:spcPct val="0"/>
              </a:spcBef>
              <a:spcAft>
                <a:spcPct val="0"/>
              </a:spcAft>
              <a:buClrTx/>
              <a:buSzTx/>
              <a:buNone/>
            </a:pPr>
            <a:r>
              <a:rPr lang="en-US" sz="2300" dirty="0" err="1" smtClean="0"/>
              <a:t>android:layout_width</a:t>
            </a:r>
            <a:r>
              <a:rPr lang="en-US" sz="2300" dirty="0"/>
              <a:t>="</a:t>
            </a:r>
            <a:r>
              <a:rPr lang="en-US" sz="2300" dirty="0" err="1"/>
              <a:t>match_parent</a:t>
            </a:r>
            <a:r>
              <a:rPr lang="en-US" sz="2300" dirty="0"/>
              <a:t>" </a:t>
            </a:r>
            <a:endParaRPr lang="en-US" sz="2300" dirty="0" smtClean="0"/>
          </a:p>
          <a:p>
            <a:pPr marL="0" lvl="0" indent="0" algn="just" eaLnBrk="0" fontAlgn="base" hangingPunct="0">
              <a:lnSpc>
                <a:spcPct val="100000"/>
              </a:lnSpc>
              <a:spcBef>
                <a:spcPct val="0"/>
              </a:spcBef>
              <a:spcAft>
                <a:spcPct val="0"/>
              </a:spcAft>
              <a:buClrTx/>
              <a:buSzTx/>
              <a:buNone/>
            </a:pPr>
            <a:r>
              <a:rPr lang="en-US" sz="2300" dirty="0" err="1" smtClean="0"/>
              <a:t>android:layout_height</a:t>
            </a:r>
            <a:r>
              <a:rPr lang="en-US" sz="2300" dirty="0"/>
              <a:t>="</a:t>
            </a:r>
            <a:r>
              <a:rPr lang="en-US" sz="2300" dirty="0" err="1"/>
              <a:t>match_parent</a:t>
            </a:r>
            <a:r>
              <a:rPr lang="en-US" sz="2300" dirty="0"/>
              <a:t>" </a:t>
            </a:r>
            <a:endParaRPr lang="en-US" sz="2300" dirty="0" smtClean="0"/>
          </a:p>
          <a:p>
            <a:pPr marL="0" lvl="0" indent="0" algn="just" eaLnBrk="0" fontAlgn="base" hangingPunct="0">
              <a:lnSpc>
                <a:spcPct val="100000"/>
              </a:lnSpc>
              <a:spcBef>
                <a:spcPct val="0"/>
              </a:spcBef>
              <a:spcAft>
                <a:spcPct val="0"/>
              </a:spcAft>
              <a:buClrTx/>
              <a:buSzTx/>
              <a:buNone/>
            </a:pPr>
            <a:r>
              <a:rPr lang="en-US" sz="2300" dirty="0" err="1" smtClean="0"/>
              <a:t>android:background</a:t>
            </a:r>
            <a:r>
              <a:rPr lang="en-US" sz="2300" dirty="0"/>
              <a:t>="#80C938"&gt; </a:t>
            </a:r>
            <a:endParaRPr lang="en-US" sz="2300" dirty="0" smtClean="0"/>
          </a:p>
          <a:p>
            <a:pPr marL="0" lvl="0" indent="0" algn="just" eaLnBrk="0" fontAlgn="base" hangingPunct="0">
              <a:lnSpc>
                <a:spcPct val="100000"/>
              </a:lnSpc>
              <a:spcBef>
                <a:spcPct val="0"/>
              </a:spcBef>
              <a:spcAft>
                <a:spcPct val="0"/>
              </a:spcAft>
              <a:buClrTx/>
              <a:buSzTx/>
              <a:buNone/>
            </a:pPr>
            <a:endParaRPr lang="en-US" sz="2300" dirty="0" smtClean="0"/>
          </a:p>
          <a:p>
            <a:pPr marL="0" lvl="0" indent="0" algn="just" eaLnBrk="0" fontAlgn="base" hangingPunct="0">
              <a:lnSpc>
                <a:spcPct val="100000"/>
              </a:lnSpc>
              <a:spcBef>
                <a:spcPct val="0"/>
              </a:spcBef>
              <a:spcAft>
                <a:spcPct val="0"/>
              </a:spcAft>
              <a:buClrTx/>
              <a:buSzTx/>
              <a:buNone/>
            </a:pPr>
            <a:r>
              <a:rPr lang="en-US" sz="2300" dirty="0" smtClean="0"/>
              <a:t>&lt;</a:t>
            </a:r>
            <a:r>
              <a:rPr lang="en-US" sz="2300" dirty="0" err="1"/>
              <a:t>ImageView</a:t>
            </a:r>
            <a:r>
              <a:rPr lang="en-US" sz="2300" dirty="0"/>
              <a:t> </a:t>
            </a:r>
            <a:endParaRPr lang="en-US" sz="2300" dirty="0" smtClean="0"/>
          </a:p>
          <a:p>
            <a:pPr marL="0" lvl="0" indent="0" algn="just" eaLnBrk="0" fontAlgn="base" hangingPunct="0">
              <a:lnSpc>
                <a:spcPct val="100000"/>
              </a:lnSpc>
              <a:spcBef>
                <a:spcPct val="0"/>
              </a:spcBef>
              <a:spcAft>
                <a:spcPct val="0"/>
              </a:spcAft>
              <a:buClrTx/>
              <a:buSzTx/>
              <a:buNone/>
            </a:pPr>
            <a:r>
              <a:rPr lang="en-US" sz="2300" dirty="0" err="1" smtClean="0"/>
              <a:t>android:layout_width</a:t>
            </a:r>
            <a:r>
              <a:rPr lang="en-US" sz="2300" dirty="0"/>
              <a:t>="146dp" </a:t>
            </a:r>
            <a:endParaRPr lang="en-US" sz="2300" dirty="0" smtClean="0"/>
          </a:p>
          <a:p>
            <a:pPr marL="0" lvl="0" indent="0" algn="just" eaLnBrk="0" fontAlgn="base" hangingPunct="0">
              <a:lnSpc>
                <a:spcPct val="100000"/>
              </a:lnSpc>
              <a:spcBef>
                <a:spcPct val="0"/>
              </a:spcBef>
              <a:spcAft>
                <a:spcPct val="0"/>
              </a:spcAft>
              <a:buClrTx/>
              <a:buSzTx/>
              <a:buNone/>
            </a:pPr>
            <a:r>
              <a:rPr lang="en-US" sz="2300" dirty="0" err="1" smtClean="0"/>
              <a:t>android:layout_height</a:t>
            </a:r>
            <a:r>
              <a:rPr lang="en-US" sz="2300" dirty="0"/>
              <a:t>="100dp" </a:t>
            </a:r>
            <a:endParaRPr lang="en-US" sz="2300" dirty="0" smtClean="0"/>
          </a:p>
          <a:p>
            <a:pPr marL="0" lvl="0" indent="0" algn="just" eaLnBrk="0" fontAlgn="base" hangingPunct="0">
              <a:lnSpc>
                <a:spcPct val="100000"/>
              </a:lnSpc>
              <a:spcBef>
                <a:spcPct val="0"/>
              </a:spcBef>
              <a:spcAft>
                <a:spcPct val="0"/>
              </a:spcAft>
              <a:buClrTx/>
              <a:buSzTx/>
              <a:buNone/>
            </a:pPr>
            <a:r>
              <a:rPr lang="en-US" sz="2300" dirty="0" err="1" smtClean="0"/>
              <a:t>android:src</a:t>
            </a:r>
            <a:r>
              <a:rPr lang="en-US" sz="2300" dirty="0"/>
              <a:t>="@</a:t>
            </a:r>
            <a:r>
              <a:rPr lang="en-US" sz="2300" dirty="0" err="1"/>
              <a:t>drawable</a:t>
            </a:r>
            <a:r>
              <a:rPr lang="en-US" sz="2300" dirty="0"/>
              <a:t>/</a:t>
            </a:r>
            <a:r>
              <a:rPr lang="en-US" sz="2300" dirty="0" err="1"/>
              <a:t>abhi_android</a:t>
            </a:r>
            <a:r>
              <a:rPr lang="en-US" sz="2300" dirty="0"/>
              <a:t>" </a:t>
            </a:r>
            <a:endParaRPr lang="en-US" sz="2300" dirty="0" smtClean="0"/>
          </a:p>
          <a:p>
            <a:pPr marL="0" lvl="0" indent="0" algn="just" eaLnBrk="0" fontAlgn="base" hangingPunct="0">
              <a:lnSpc>
                <a:spcPct val="100000"/>
              </a:lnSpc>
              <a:spcBef>
                <a:spcPct val="0"/>
              </a:spcBef>
              <a:spcAft>
                <a:spcPct val="0"/>
              </a:spcAft>
              <a:buClrTx/>
              <a:buSzTx/>
              <a:buNone/>
            </a:pPr>
            <a:r>
              <a:rPr lang="en-US" sz="2300" dirty="0" err="1" smtClean="0"/>
              <a:t>android:id</a:t>
            </a:r>
            <a:r>
              <a:rPr lang="en-US" sz="2300" dirty="0"/>
              <a:t>="@+id/</a:t>
            </a:r>
            <a:r>
              <a:rPr lang="en-US" sz="2300" dirty="0" err="1"/>
              <a:t>imageView</a:t>
            </a:r>
            <a:r>
              <a:rPr lang="en-US" sz="2300" dirty="0"/>
              <a:t>" </a:t>
            </a:r>
            <a:endParaRPr lang="en-US" sz="2300" dirty="0" smtClean="0"/>
          </a:p>
          <a:p>
            <a:pPr marL="0" lvl="0" indent="0" algn="just" eaLnBrk="0" fontAlgn="base" hangingPunct="0">
              <a:lnSpc>
                <a:spcPct val="100000"/>
              </a:lnSpc>
              <a:spcBef>
                <a:spcPct val="0"/>
              </a:spcBef>
              <a:spcAft>
                <a:spcPct val="0"/>
              </a:spcAft>
              <a:buClrTx/>
              <a:buSzTx/>
              <a:buNone/>
            </a:pPr>
            <a:r>
              <a:rPr lang="en-US" sz="2300" dirty="0" err="1" smtClean="0"/>
              <a:t>android:layout_marginTop</a:t>
            </a:r>
            <a:r>
              <a:rPr lang="en-US" sz="2300" dirty="0"/>
              <a:t>="96dp" </a:t>
            </a:r>
            <a:endParaRPr lang="en-US" sz="2300" dirty="0" smtClean="0"/>
          </a:p>
          <a:p>
            <a:pPr marL="0" lvl="0" indent="0" algn="just" eaLnBrk="0" fontAlgn="base" hangingPunct="0">
              <a:lnSpc>
                <a:spcPct val="100000"/>
              </a:lnSpc>
              <a:spcBef>
                <a:spcPct val="0"/>
              </a:spcBef>
              <a:spcAft>
                <a:spcPct val="0"/>
              </a:spcAft>
              <a:buClrTx/>
              <a:buSzTx/>
              <a:buNone/>
            </a:pPr>
            <a:r>
              <a:rPr lang="en-US" sz="2300" dirty="0" err="1" smtClean="0"/>
              <a:t>app:layout_constraintTop_toTopOf</a:t>
            </a:r>
            <a:r>
              <a:rPr lang="en-US" sz="2300" dirty="0"/>
              <a:t>="parent" </a:t>
            </a:r>
            <a:endParaRPr lang="en-US" sz="2300" dirty="0" smtClean="0"/>
          </a:p>
          <a:p>
            <a:pPr marL="0" lvl="0" indent="0" algn="just" eaLnBrk="0" fontAlgn="base" hangingPunct="0">
              <a:lnSpc>
                <a:spcPct val="100000"/>
              </a:lnSpc>
              <a:spcBef>
                <a:spcPct val="0"/>
              </a:spcBef>
              <a:spcAft>
                <a:spcPct val="0"/>
              </a:spcAft>
              <a:buClrTx/>
              <a:buSzTx/>
              <a:buNone/>
            </a:pPr>
            <a:r>
              <a:rPr lang="en-US" sz="2300" dirty="0" err="1" smtClean="0"/>
              <a:t>android:layout_marginEnd</a:t>
            </a:r>
            <a:r>
              <a:rPr lang="en-US" sz="2300" dirty="0"/>
              <a:t>="16dp" </a:t>
            </a:r>
            <a:endParaRPr lang="en-US" sz="2300" dirty="0" smtClean="0"/>
          </a:p>
          <a:p>
            <a:pPr marL="0" lvl="0" indent="0" algn="just" eaLnBrk="0" fontAlgn="base" hangingPunct="0">
              <a:lnSpc>
                <a:spcPct val="100000"/>
              </a:lnSpc>
              <a:spcBef>
                <a:spcPct val="0"/>
              </a:spcBef>
              <a:spcAft>
                <a:spcPct val="0"/>
              </a:spcAft>
              <a:buClrTx/>
              <a:buSzTx/>
              <a:buNone/>
            </a:pPr>
            <a:r>
              <a:rPr lang="en-US" sz="2300" dirty="0" err="1" smtClean="0"/>
              <a:t>app:layout_constraintRight_toRightOf</a:t>
            </a:r>
            <a:r>
              <a:rPr lang="en-US" sz="2300" dirty="0"/>
              <a:t>="parent" </a:t>
            </a:r>
            <a:endParaRPr lang="en-US" sz="2300" dirty="0" smtClean="0"/>
          </a:p>
          <a:p>
            <a:pPr marL="0" lvl="0" indent="0" algn="just" eaLnBrk="0" fontAlgn="base" hangingPunct="0">
              <a:lnSpc>
                <a:spcPct val="100000"/>
              </a:lnSpc>
              <a:spcBef>
                <a:spcPct val="0"/>
              </a:spcBef>
              <a:spcAft>
                <a:spcPct val="0"/>
              </a:spcAft>
              <a:buClrTx/>
              <a:buSzTx/>
              <a:buNone/>
            </a:pPr>
            <a:r>
              <a:rPr lang="en-US" sz="2300" dirty="0" err="1" smtClean="0"/>
              <a:t>android:layout_marginRight</a:t>
            </a:r>
            <a:r>
              <a:rPr lang="en-US" sz="2300" dirty="0"/>
              <a:t>="16dp" </a:t>
            </a:r>
            <a:endParaRPr lang="en-US" sz="2300" dirty="0" smtClean="0"/>
          </a:p>
          <a:p>
            <a:pPr marL="0" lvl="0" indent="0" algn="just" eaLnBrk="0" fontAlgn="base" hangingPunct="0">
              <a:lnSpc>
                <a:spcPct val="100000"/>
              </a:lnSpc>
              <a:spcBef>
                <a:spcPct val="0"/>
              </a:spcBef>
              <a:spcAft>
                <a:spcPct val="0"/>
              </a:spcAft>
              <a:buClrTx/>
              <a:buSzTx/>
              <a:buNone/>
            </a:pPr>
            <a:r>
              <a:rPr lang="en-US" sz="2300" dirty="0" err="1" smtClean="0"/>
              <a:t>android:layout_marginStart</a:t>
            </a:r>
            <a:r>
              <a:rPr lang="en-US" sz="2300" dirty="0"/>
              <a:t>="16dp" </a:t>
            </a:r>
            <a:endParaRPr lang="en-US" sz="2300" dirty="0" smtClean="0"/>
          </a:p>
          <a:p>
            <a:pPr marL="0" lvl="0" indent="0" algn="just" eaLnBrk="0" fontAlgn="base" hangingPunct="0">
              <a:lnSpc>
                <a:spcPct val="100000"/>
              </a:lnSpc>
              <a:spcBef>
                <a:spcPct val="0"/>
              </a:spcBef>
              <a:spcAft>
                <a:spcPct val="0"/>
              </a:spcAft>
              <a:buClrTx/>
              <a:buSzTx/>
              <a:buNone/>
            </a:pPr>
            <a:r>
              <a:rPr lang="en-US" sz="2300" dirty="0" err="1" smtClean="0"/>
              <a:t>app:layout_constraintLeft_toLeftOf</a:t>
            </a:r>
            <a:r>
              <a:rPr lang="en-US" sz="2300" dirty="0"/>
              <a:t>="parent" </a:t>
            </a:r>
            <a:endParaRPr lang="en-US" sz="2300" dirty="0" smtClean="0"/>
          </a:p>
          <a:p>
            <a:pPr marL="0" lvl="0" indent="0" algn="just" eaLnBrk="0" fontAlgn="base" hangingPunct="0">
              <a:lnSpc>
                <a:spcPct val="100000"/>
              </a:lnSpc>
              <a:spcBef>
                <a:spcPct val="0"/>
              </a:spcBef>
              <a:spcAft>
                <a:spcPct val="0"/>
              </a:spcAft>
              <a:buClrTx/>
              <a:buSzTx/>
              <a:buNone/>
            </a:pPr>
            <a:r>
              <a:rPr lang="en-US" sz="2300" dirty="0" err="1" smtClean="0"/>
              <a:t>android:layout_marginLeft</a:t>
            </a:r>
            <a:r>
              <a:rPr lang="en-US" sz="2300" dirty="0"/>
              <a:t>="16dp" </a:t>
            </a:r>
            <a:r>
              <a:rPr lang="en-US" sz="2300" dirty="0" smtClean="0"/>
              <a:t>/&gt;</a:t>
            </a:r>
            <a:endParaRPr lang="en-US" sz="2300" dirty="0"/>
          </a:p>
        </p:txBody>
      </p:sp>
      <p:sp>
        <p:nvSpPr>
          <p:cNvPr id="2" name="Rectangle 1"/>
          <p:cNvSpPr>
            <a:spLocks noChangeArrowheads="1"/>
          </p:cNvSpPr>
          <p:nvPr/>
        </p:nvSpPr>
        <p:spPr bwMode="auto">
          <a:xfrm>
            <a:off x="6094380" y="51640"/>
            <a:ext cx="65" cy="353919"/>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76176"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2"/>
          <p:cNvSpPr/>
          <p:nvPr/>
        </p:nvSpPr>
        <p:spPr>
          <a:xfrm>
            <a:off x="7390556" y="1929560"/>
            <a:ext cx="5228729" cy="4801314"/>
          </a:xfrm>
          <a:prstGeom prst="rect">
            <a:avLst/>
          </a:prstGeom>
        </p:spPr>
        <p:txBody>
          <a:bodyPr wrap="square">
            <a:spAutoFit/>
          </a:bodyPr>
          <a:lstStyle/>
          <a:p>
            <a:pPr lvl="0" algn="just" eaLnBrk="0" fontAlgn="base" hangingPunct="0">
              <a:spcBef>
                <a:spcPct val="0"/>
              </a:spcBef>
              <a:spcAft>
                <a:spcPct val="0"/>
              </a:spcAft>
            </a:pPr>
            <a:r>
              <a:rPr lang="en-US" dirty="0"/>
              <a:t>&lt;</a:t>
            </a:r>
            <a:r>
              <a:rPr lang="en-US" dirty="0" err="1"/>
              <a:t>EditText</a:t>
            </a:r>
            <a:r>
              <a:rPr lang="en-US" dirty="0"/>
              <a:t> </a:t>
            </a:r>
            <a:endParaRPr lang="en-US" dirty="0" smtClean="0"/>
          </a:p>
          <a:p>
            <a:pPr lvl="0" algn="just" eaLnBrk="0" fontAlgn="base" hangingPunct="0">
              <a:spcBef>
                <a:spcPct val="0"/>
              </a:spcBef>
              <a:spcAft>
                <a:spcPct val="0"/>
              </a:spcAft>
            </a:pPr>
            <a:r>
              <a:rPr lang="en-US" dirty="0" err="1" smtClean="0"/>
              <a:t>android:layout_width</a:t>
            </a:r>
            <a:r>
              <a:rPr lang="en-US" dirty="0"/>
              <a:t>="</a:t>
            </a:r>
            <a:r>
              <a:rPr lang="en-US" dirty="0" err="1"/>
              <a:t>wrap_content</a:t>
            </a:r>
            <a:r>
              <a:rPr lang="en-US" dirty="0"/>
              <a:t>" </a:t>
            </a:r>
            <a:r>
              <a:rPr lang="en-US" dirty="0" err="1"/>
              <a:t>android:layout_height</a:t>
            </a:r>
            <a:r>
              <a:rPr lang="en-US" dirty="0"/>
              <a:t>="</a:t>
            </a:r>
            <a:r>
              <a:rPr lang="en-US" dirty="0" err="1"/>
              <a:t>wrap_content</a:t>
            </a:r>
            <a:r>
              <a:rPr lang="en-US" dirty="0"/>
              <a:t>" </a:t>
            </a:r>
            <a:r>
              <a:rPr lang="en-US" dirty="0" err="1"/>
              <a:t>android:inputType</a:t>
            </a:r>
            <a:r>
              <a:rPr lang="en-US" dirty="0"/>
              <a:t>="</a:t>
            </a:r>
            <a:r>
              <a:rPr lang="en-US" dirty="0" err="1"/>
              <a:t>textPersonName</a:t>
            </a:r>
            <a:r>
              <a:rPr lang="en-US" dirty="0"/>
              <a:t>" </a:t>
            </a:r>
            <a:endParaRPr lang="en-US" dirty="0" smtClean="0"/>
          </a:p>
          <a:p>
            <a:pPr lvl="0" algn="just" eaLnBrk="0" fontAlgn="base" hangingPunct="0">
              <a:spcBef>
                <a:spcPct val="0"/>
              </a:spcBef>
              <a:spcAft>
                <a:spcPct val="0"/>
              </a:spcAft>
            </a:pPr>
            <a:r>
              <a:rPr lang="en-US" dirty="0" err="1" smtClean="0"/>
              <a:t>android:ems</a:t>
            </a:r>
            <a:r>
              <a:rPr lang="en-US" dirty="0"/>
              <a:t>="10" </a:t>
            </a:r>
            <a:endParaRPr lang="en-US" dirty="0" smtClean="0"/>
          </a:p>
          <a:p>
            <a:pPr lvl="0" algn="just" eaLnBrk="0" fontAlgn="base" hangingPunct="0">
              <a:spcBef>
                <a:spcPct val="0"/>
              </a:spcBef>
              <a:spcAft>
                <a:spcPct val="0"/>
              </a:spcAft>
            </a:pPr>
            <a:r>
              <a:rPr lang="en-US" dirty="0" err="1" smtClean="0"/>
              <a:t>android:id</a:t>
            </a:r>
            <a:r>
              <a:rPr lang="en-US" dirty="0"/>
              <a:t>="@+id/</a:t>
            </a:r>
            <a:r>
              <a:rPr lang="en-US" dirty="0" err="1"/>
              <a:t>editText</a:t>
            </a:r>
            <a:r>
              <a:rPr lang="en-US" dirty="0"/>
              <a:t>" </a:t>
            </a:r>
            <a:r>
              <a:rPr lang="en-US" dirty="0" err="1"/>
              <a:t>android:layout_marginStart</a:t>
            </a:r>
            <a:r>
              <a:rPr lang="en-US" dirty="0"/>
              <a:t>="16dp" </a:t>
            </a:r>
            <a:r>
              <a:rPr lang="en-US" dirty="0" err="1"/>
              <a:t>android:padding</a:t>
            </a:r>
            <a:r>
              <a:rPr lang="en-US" dirty="0"/>
              <a:t>="12dp" </a:t>
            </a:r>
            <a:r>
              <a:rPr lang="en-US" dirty="0" err="1"/>
              <a:t>app:layout_constraintLeft_toLeftOf</a:t>
            </a:r>
            <a:r>
              <a:rPr lang="en-US" dirty="0"/>
              <a:t>="parent" </a:t>
            </a:r>
            <a:r>
              <a:rPr lang="en-US" dirty="0" err="1"/>
              <a:t>android:layout_marginLeft</a:t>
            </a:r>
            <a:r>
              <a:rPr lang="en-US" dirty="0"/>
              <a:t>="16dp" </a:t>
            </a:r>
            <a:r>
              <a:rPr lang="en-US" dirty="0" err="1"/>
              <a:t>android:layout_marginEnd</a:t>
            </a:r>
            <a:r>
              <a:rPr lang="en-US" dirty="0"/>
              <a:t>="16dp" </a:t>
            </a:r>
            <a:r>
              <a:rPr lang="en-US" dirty="0" err="1"/>
              <a:t>app:layout_constraintRight_toRightOf</a:t>
            </a:r>
            <a:r>
              <a:rPr lang="en-US" dirty="0"/>
              <a:t>="parent" </a:t>
            </a:r>
            <a:r>
              <a:rPr lang="en-US" dirty="0" err="1"/>
              <a:t>android:layout_marginRight</a:t>
            </a:r>
            <a:r>
              <a:rPr lang="en-US" dirty="0"/>
              <a:t>="16dp" </a:t>
            </a:r>
            <a:endParaRPr lang="en-US" dirty="0" smtClean="0"/>
          </a:p>
          <a:p>
            <a:pPr lvl="0" algn="just" eaLnBrk="0" fontAlgn="base" hangingPunct="0">
              <a:spcBef>
                <a:spcPct val="0"/>
              </a:spcBef>
              <a:spcAft>
                <a:spcPct val="0"/>
              </a:spcAft>
            </a:pPr>
            <a:r>
              <a:rPr lang="en-US" dirty="0" err="1" smtClean="0"/>
              <a:t>android:hint</a:t>
            </a:r>
            <a:r>
              <a:rPr lang="en-US" dirty="0"/>
              <a:t>="Email" </a:t>
            </a:r>
            <a:endParaRPr lang="en-US" dirty="0" smtClean="0"/>
          </a:p>
          <a:p>
            <a:pPr lvl="0" algn="just" eaLnBrk="0" fontAlgn="base" hangingPunct="0">
              <a:spcBef>
                <a:spcPct val="0"/>
              </a:spcBef>
              <a:spcAft>
                <a:spcPct val="0"/>
              </a:spcAft>
            </a:pPr>
            <a:r>
              <a:rPr lang="en-US" dirty="0" err="1" smtClean="0"/>
              <a:t>android:background</a:t>
            </a:r>
            <a:r>
              <a:rPr lang="en-US" dirty="0"/>
              <a:t>="#</a:t>
            </a:r>
            <a:r>
              <a:rPr lang="en-US" dirty="0" err="1"/>
              <a:t>ffffff</a:t>
            </a:r>
            <a:r>
              <a:rPr lang="en-US" dirty="0"/>
              <a:t>" </a:t>
            </a:r>
            <a:r>
              <a:rPr lang="en-US" dirty="0" err="1"/>
              <a:t>android:layout_marginTop</a:t>
            </a:r>
            <a:r>
              <a:rPr lang="en-US" dirty="0"/>
              <a:t>="232dp" </a:t>
            </a:r>
            <a:r>
              <a:rPr lang="en-US" dirty="0" err="1"/>
              <a:t>app:layout_constraintTop_toTopOf</a:t>
            </a:r>
            <a:r>
              <a:rPr lang="en-US" dirty="0"/>
              <a:t>="parent" /&gt; </a:t>
            </a:r>
            <a:endParaRPr lang="en-US" dirty="0" smtClean="0"/>
          </a:p>
        </p:txBody>
      </p:sp>
    </p:spTree>
    <p:extLst>
      <p:ext uri="{BB962C8B-B14F-4D97-AF65-F5344CB8AC3E}">
        <p14:creationId xmlns:p14="http://schemas.microsoft.com/office/powerpoint/2010/main" val="519730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IN" dirty="0" err="1" smtClean="0"/>
              <a:t>ContraintLayout</a:t>
            </a:r>
            <a:r>
              <a:rPr lang="en-IN" dirty="0" smtClean="0"/>
              <a:t> Example</a:t>
            </a:r>
            <a:endParaRPr lang="en-IN" dirty="0"/>
          </a:p>
        </p:txBody>
      </p:sp>
      <p:sp>
        <p:nvSpPr>
          <p:cNvPr id="14" name="Content Placeholder 13"/>
          <p:cNvSpPr>
            <a:spLocks noGrp="1"/>
          </p:cNvSpPr>
          <p:nvPr>
            <p:ph idx="1"/>
          </p:nvPr>
        </p:nvSpPr>
        <p:spPr>
          <a:xfrm>
            <a:off x="1522413" y="1981200"/>
            <a:ext cx="10548663" cy="4760168"/>
          </a:xfrm>
        </p:spPr>
        <p:txBody>
          <a:bodyPr>
            <a:normAutofit/>
          </a:bodyPr>
          <a:lstStyle/>
          <a:p>
            <a:pPr marL="0" lvl="0" indent="0" algn="just" eaLnBrk="0" fontAlgn="base" hangingPunct="0">
              <a:lnSpc>
                <a:spcPct val="100000"/>
              </a:lnSpc>
              <a:spcBef>
                <a:spcPct val="0"/>
              </a:spcBef>
              <a:spcAft>
                <a:spcPct val="0"/>
              </a:spcAft>
              <a:buClrTx/>
              <a:buSzTx/>
              <a:buNone/>
            </a:pPr>
            <a:r>
              <a:rPr lang="en-US" sz="1800" dirty="0"/>
              <a:t>&lt;</a:t>
            </a:r>
            <a:r>
              <a:rPr lang="en-US" sz="1800" dirty="0" err="1"/>
              <a:t>EditText</a:t>
            </a:r>
            <a:r>
              <a:rPr lang="en-US" sz="1800" dirty="0"/>
              <a:t> </a:t>
            </a:r>
          </a:p>
          <a:p>
            <a:pPr marL="0" lvl="0" indent="0" algn="just" eaLnBrk="0" fontAlgn="base" hangingPunct="0">
              <a:lnSpc>
                <a:spcPct val="100000"/>
              </a:lnSpc>
              <a:spcBef>
                <a:spcPct val="0"/>
              </a:spcBef>
              <a:spcAft>
                <a:spcPct val="0"/>
              </a:spcAft>
              <a:buClrTx/>
              <a:buSzTx/>
              <a:buNone/>
            </a:pPr>
            <a:r>
              <a:rPr lang="en-US" sz="1800" dirty="0" err="1"/>
              <a:t>android:layout_width</a:t>
            </a:r>
            <a:r>
              <a:rPr lang="en-US" sz="1800" dirty="0"/>
              <a:t>="</a:t>
            </a:r>
            <a:r>
              <a:rPr lang="en-US" sz="1800" dirty="0" err="1"/>
              <a:t>wrap_content</a:t>
            </a:r>
            <a:r>
              <a:rPr lang="en-US" sz="1800" dirty="0"/>
              <a:t>" </a:t>
            </a:r>
          </a:p>
          <a:p>
            <a:pPr marL="0" lvl="0" indent="0" algn="just" eaLnBrk="0" fontAlgn="base" hangingPunct="0">
              <a:lnSpc>
                <a:spcPct val="100000"/>
              </a:lnSpc>
              <a:spcBef>
                <a:spcPct val="0"/>
              </a:spcBef>
              <a:spcAft>
                <a:spcPct val="0"/>
              </a:spcAft>
              <a:buClrTx/>
              <a:buSzTx/>
              <a:buNone/>
            </a:pPr>
            <a:r>
              <a:rPr lang="en-US" sz="1800" dirty="0" err="1"/>
              <a:t>android:layout_height</a:t>
            </a:r>
            <a:r>
              <a:rPr lang="en-US" sz="1800" dirty="0"/>
              <a:t>="</a:t>
            </a:r>
            <a:r>
              <a:rPr lang="en-US" sz="1800" dirty="0" err="1"/>
              <a:t>wrap_content</a:t>
            </a:r>
            <a:r>
              <a:rPr lang="en-US" sz="1800" dirty="0"/>
              <a:t>" </a:t>
            </a:r>
          </a:p>
          <a:p>
            <a:pPr marL="0" lvl="0" indent="0" algn="just" eaLnBrk="0" fontAlgn="base" hangingPunct="0">
              <a:lnSpc>
                <a:spcPct val="100000"/>
              </a:lnSpc>
              <a:spcBef>
                <a:spcPct val="0"/>
              </a:spcBef>
              <a:spcAft>
                <a:spcPct val="0"/>
              </a:spcAft>
              <a:buClrTx/>
              <a:buSzTx/>
              <a:buNone/>
            </a:pPr>
            <a:r>
              <a:rPr lang="en-US" sz="1800" dirty="0" err="1"/>
              <a:t>android:inputType</a:t>
            </a:r>
            <a:r>
              <a:rPr lang="en-US" sz="1800" dirty="0"/>
              <a:t>="</a:t>
            </a:r>
            <a:r>
              <a:rPr lang="en-US" sz="1800" dirty="0" err="1"/>
              <a:t>textPassword</a:t>
            </a:r>
            <a:r>
              <a:rPr lang="en-US" sz="1800" dirty="0"/>
              <a:t>" </a:t>
            </a:r>
          </a:p>
          <a:p>
            <a:pPr marL="0" lvl="0" indent="0" algn="just" eaLnBrk="0" fontAlgn="base" hangingPunct="0">
              <a:lnSpc>
                <a:spcPct val="100000"/>
              </a:lnSpc>
              <a:spcBef>
                <a:spcPct val="0"/>
              </a:spcBef>
              <a:spcAft>
                <a:spcPct val="0"/>
              </a:spcAft>
              <a:buClrTx/>
              <a:buSzTx/>
              <a:buNone/>
            </a:pPr>
            <a:r>
              <a:rPr lang="en-US" sz="1800" dirty="0" err="1"/>
              <a:t>android:ems</a:t>
            </a:r>
            <a:r>
              <a:rPr lang="en-US" sz="1800" dirty="0"/>
              <a:t>="10" </a:t>
            </a:r>
          </a:p>
          <a:p>
            <a:pPr marL="0" lvl="0" indent="0" algn="just" eaLnBrk="0" fontAlgn="base" hangingPunct="0">
              <a:lnSpc>
                <a:spcPct val="100000"/>
              </a:lnSpc>
              <a:spcBef>
                <a:spcPct val="0"/>
              </a:spcBef>
              <a:spcAft>
                <a:spcPct val="0"/>
              </a:spcAft>
              <a:buClrTx/>
              <a:buSzTx/>
              <a:buNone/>
            </a:pPr>
            <a:r>
              <a:rPr lang="en-US" sz="1800" dirty="0" err="1"/>
              <a:t>android:id</a:t>
            </a:r>
            <a:r>
              <a:rPr lang="en-US" sz="1800" dirty="0"/>
              <a:t>="@+id/editText2" </a:t>
            </a:r>
          </a:p>
          <a:p>
            <a:pPr marL="0" lvl="0" indent="0" algn="just" eaLnBrk="0" fontAlgn="base" hangingPunct="0">
              <a:lnSpc>
                <a:spcPct val="100000"/>
              </a:lnSpc>
              <a:spcBef>
                <a:spcPct val="0"/>
              </a:spcBef>
              <a:spcAft>
                <a:spcPct val="0"/>
              </a:spcAft>
              <a:buClrTx/>
              <a:buSzTx/>
              <a:buNone/>
            </a:pPr>
            <a:r>
              <a:rPr lang="en-US" sz="1800" dirty="0" err="1"/>
              <a:t>android:padding</a:t>
            </a:r>
            <a:r>
              <a:rPr lang="en-US" sz="1800" dirty="0"/>
              <a:t>="12dp" </a:t>
            </a:r>
          </a:p>
          <a:p>
            <a:pPr marL="0" lvl="0" indent="0" algn="just" eaLnBrk="0" fontAlgn="base" hangingPunct="0">
              <a:lnSpc>
                <a:spcPct val="100000"/>
              </a:lnSpc>
              <a:spcBef>
                <a:spcPct val="0"/>
              </a:spcBef>
              <a:spcAft>
                <a:spcPct val="0"/>
              </a:spcAft>
              <a:buClrTx/>
              <a:buSzTx/>
              <a:buNone/>
            </a:pPr>
            <a:r>
              <a:rPr lang="en-US" sz="1800" dirty="0" err="1"/>
              <a:t>android:background</a:t>
            </a:r>
            <a:r>
              <a:rPr lang="en-US" sz="1800" dirty="0"/>
              <a:t>="#</a:t>
            </a:r>
            <a:r>
              <a:rPr lang="en-US" sz="1800" dirty="0" err="1"/>
              <a:t>ffffff</a:t>
            </a:r>
            <a:r>
              <a:rPr lang="en-US" sz="1800" dirty="0"/>
              <a:t>“</a:t>
            </a:r>
          </a:p>
          <a:p>
            <a:pPr marL="0" lvl="0" indent="0" algn="just" eaLnBrk="0" fontAlgn="base" hangingPunct="0">
              <a:lnSpc>
                <a:spcPct val="100000"/>
              </a:lnSpc>
              <a:spcBef>
                <a:spcPct val="0"/>
              </a:spcBef>
              <a:spcAft>
                <a:spcPct val="0"/>
              </a:spcAft>
              <a:buClrTx/>
              <a:buSzTx/>
              <a:buNone/>
            </a:pPr>
            <a:r>
              <a:rPr lang="en-US" sz="1800" dirty="0" err="1"/>
              <a:t>android:layout_marginEnd</a:t>
            </a:r>
            <a:r>
              <a:rPr lang="en-US" sz="1800" dirty="0"/>
              <a:t>="16dp" </a:t>
            </a:r>
          </a:p>
          <a:p>
            <a:pPr marL="0" lvl="0" indent="0" algn="just" eaLnBrk="0" fontAlgn="base" hangingPunct="0">
              <a:lnSpc>
                <a:spcPct val="100000"/>
              </a:lnSpc>
              <a:spcBef>
                <a:spcPct val="0"/>
              </a:spcBef>
              <a:spcAft>
                <a:spcPct val="0"/>
              </a:spcAft>
              <a:buClrTx/>
              <a:buSzTx/>
              <a:buNone/>
            </a:pPr>
            <a:r>
              <a:rPr lang="en-US" sz="1800" dirty="0" err="1"/>
              <a:t>app:layout_constraintRight_toRightOf</a:t>
            </a:r>
            <a:r>
              <a:rPr lang="en-US" sz="1800" dirty="0"/>
              <a:t>="parent" </a:t>
            </a:r>
          </a:p>
          <a:p>
            <a:pPr marL="0" lvl="0" indent="0" algn="just" eaLnBrk="0" fontAlgn="base" hangingPunct="0">
              <a:lnSpc>
                <a:spcPct val="100000"/>
              </a:lnSpc>
              <a:spcBef>
                <a:spcPct val="0"/>
              </a:spcBef>
              <a:spcAft>
                <a:spcPct val="0"/>
              </a:spcAft>
              <a:buClrTx/>
              <a:buSzTx/>
              <a:buNone/>
            </a:pPr>
            <a:r>
              <a:rPr lang="en-US" sz="1800" dirty="0" err="1"/>
              <a:t>android:layout_marginRight</a:t>
            </a:r>
            <a:r>
              <a:rPr lang="en-US" sz="1800" dirty="0"/>
              <a:t>="16dp“</a:t>
            </a:r>
          </a:p>
          <a:p>
            <a:pPr marL="0" lvl="0" indent="0" algn="just" eaLnBrk="0" fontAlgn="base" hangingPunct="0">
              <a:lnSpc>
                <a:spcPct val="100000"/>
              </a:lnSpc>
              <a:spcBef>
                <a:spcPct val="0"/>
              </a:spcBef>
              <a:spcAft>
                <a:spcPct val="0"/>
              </a:spcAft>
              <a:buClrTx/>
              <a:buSzTx/>
              <a:buNone/>
            </a:pPr>
            <a:r>
              <a:rPr lang="en-US" sz="1800" dirty="0"/>
              <a:t> </a:t>
            </a:r>
            <a:r>
              <a:rPr lang="en-US" sz="1800" dirty="0" err="1"/>
              <a:t>android:layout_marginStart</a:t>
            </a:r>
            <a:r>
              <a:rPr lang="en-US" sz="1800" dirty="0"/>
              <a:t>="16dp" </a:t>
            </a:r>
          </a:p>
          <a:p>
            <a:pPr marL="0" lvl="0" indent="0" algn="just" eaLnBrk="0" fontAlgn="base" hangingPunct="0">
              <a:lnSpc>
                <a:spcPct val="100000"/>
              </a:lnSpc>
              <a:spcBef>
                <a:spcPct val="0"/>
              </a:spcBef>
              <a:spcAft>
                <a:spcPct val="0"/>
              </a:spcAft>
              <a:buClrTx/>
              <a:buSzTx/>
              <a:buNone/>
            </a:pPr>
            <a:r>
              <a:rPr lang="en-US" sz="1800" dirty="0" err="1"/>
              <a:t>app:layout_constraintLeft_toLeftOf</a:t>
            </a:r>
            <a:r>
              <a:rPr lang="en-US" sz="1800" dirty="0"/>
              <a:t>="parent“</a:t>
            </a:r>
          </a:p>
          <a:p>
            <a:pPr marL="0" lvl="0" indent="0" algn="just" eaLnBrk="0" fontAlgn="base" hangingPunct="0">
              <a:lnSpc>
                <a:spcPct val="100000"/>
              </a:lnSpc>
              <a:spcBef>
                <a:spcPct val="0"/>
              </a:spcBef>
              <a:spcAft>
                <a:spcPct val="0"/>
              </a:spcAft>
              <a:buClrTx/>
              <a:buSzTx/>
              <a:buNone/>
            </a:pPr>
            <a:r>
              <a:rPr lang="en-US" sz="1800" dirty="0"/>
              <a:t> </a:t>
            </a:r>
            <a:r>
              <a:rPr lang="en-US" sz="1800" dirty="0" err="1"/>
              <a:t>android:layout_marginLeft</a:t>
            </a:r>
            <a:r>
              <a:rPr lang="en-US" sz="1800" dirty="0"/>
              <a:t>="16dp“</a:t>
            </a:r>
          </a:p>
          <a:p>
            <a:pPr marL="0" lvl="0" indent="0" algn="just" eaLnBrk="0" fontAlgn="base" hangingPunct="0">
              <a:lnSpc>
                <a:spcPct val="100000"/>
              </a:lnSpc>
              <a:spcBef>
                <a:spcPct val="0"/>
              </a:spcBef>
              <a:spcAft>
                <a:spcPct val="0"/>
              </a:spcAft>
              <a:buClrTx/>
              <a:buSzTx/>
              <a:buNone/>
            </a:pPr>
            <a:r>
              <a:rPr lang="en-US" sz="1800" dirty="0"/>
              <a:t> </a:t>
            </a:r>
            <a:r>
              <a:rPr lang="en-US" sz="1800" dirty="0" err="1"/>
              <a:t>android:hint</a:t>
            </a:r>
            <a:r>
              <a:rPr lang="en-US" sz="1800" dirty="0"/>
              <a:t>="Password" </a:t>
            </a:r>
          </a:p>
          <a:p>
            <a:pPr marL="0" lvl="0" indent="0" algn="just" eaLnBrk="0" fontAlgn="base" hangingPunct="0">
              <a:lnSpc>
                <a:spcPct val="100000"/>
              </a:lnSpc>
              <a:spcBef>
                <a:spcPct val="0"/>
              </a:spcBef>
              <a:spcAft>
                <a:spcPct val="0"/>
              </a:spcAft>
              <a:buClrTx/>
              <a:buSzTx/>
              <a:buNone/>
            </a:pPr>
            <a:r>
              <a:rPr lang="en-US" sz="1800" dirty="0" err="1"/>
              <a:t>android:layout_marginTop</a:t>
            </a:r>
            <a:r>
              <a:rPr lang="en-US" sz="1800" dirty="0"/>
              <a:t>="304dp" </a:t>
            </a:r>
          </a:p>
          <a:p>
            <a:pPr marL="0" lvl="0" indent="0" algn="just" eaLnBrk="0" fontAlgn="base" hangingPunct="0">
              <a:lnSpc>
                <a:spcPct val="100000"/>
              </a:lnSpc>
              <a:spcBef>
                <a:spcPct val="0"/>
              </a:spcBef>
              <a:spcAft>
                <a:spcPct val="0"/>
              </a:spcAft>
              <a:buClrTx/>
              <a:buSzTx/>
              <a:buNone/>
            </a:pPr>
            <a:r>
              <a:rPr lang="en-US" sz="1800" dirty="0" err="1"/>
              <a:t>app:layout_constraintTop_toTopOf</a:t>
            </a:r>
            <a:r>
              <a:rPr lang="en-US" sz="1800" dirty="0"/>
              <a:t>="parent" /&gt;</a:t>
            </a:r>
          </a:p>
        </p:txBody>
      </p:sp>
      <p:sp>
        <p:nvSpPr>
          <p:cNvPr id="2" name="Rectangle 1"/>
          <p:cNvSpPr>
            <a:spLocks noChangeArrowheads="1"/>
          </p:cNvSpPr>
          <p:nvPr/>
        </p:nvSpPr>
        <p:spPr bwMode="auto">
          <a:xfrm>
            <a:off x="6094380" y="51640"/>
            <a:ext cx="65" cy="353919"/>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76176"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2"/>
          <p:cNvSpPr/>
          <p:nvPr/>
        </p:nvSpPr>
        <p:spPr>
          <a:xfrm>
            <a:off x="7390556" y="1929560"/>
            <a:ext cx="5228729" cy="4801314"/>
          </a:xfrm>
          <a:prstGeom prst="rect">
            <a:avLst/>
          </a:prstGeom>
        </p:spPr>
        <p:txBody>
          <a:bodyPr wrap="square">
            <a:spAutoFit/>
          </a:bodyPr>
          <a:lstStyle/>
          <a:p>
            <a:pPr lvl="0" algn="just" eaLnBrk="0" fontAlgn="base" hangingPunct="0">
              <a:spcBef>
                <a:spcPct val="0"/>
              </a:spcBef>
              <a:spcAft>
                <a:spcPct val="0"/>
              </a:spcAft>
            </a:pPr>
            <a:r>
              <a:rPr lang="en-US" dirty="0"/>
              <a:t>&lt;Button </a:t>
            </a:r>
            <a:endParaRPr lang="en-US" dirty="0" smtClean="0"/>
          </a:p>
          <a:p>
            <a:pPr lvl="0" algn="just" eaLnBrk="0" fontAlgn="base" hangingPunct="0">
              <a:spcBef>
                <a:spcPct val="0"/>
              </a:spcBef>
              <a:spcAft>
                <a:spcPct val="0"/>
              </a:spcAft>
            </a:pPr>
            <a:r>
              <a:rPr lang="en-US" dirty="0" err="1" smtClean="0"/>
              <a:t>android:text</a:t>
            </a:r>
            <a:r>
              <a:rPr lang="en-US" dirty="0"/>
              <a:t>="</a:t>
            </a:r>
            <a:r>
              <a:rPr lang="en-US" dirty="0" smtClean="0"/>
              <a:t>SIGNIN</a:t>
            </a:r>
            <a:r>
              <a:rPr lang="en-US" dirty="0"/>
              <a:t>" </a:t>
            </a:r>
            <a:r>
              <a:rPr lang="en-US" dirty="0" err="1"/>
              <a:t>android:layout_width</a:t>
            </a:r>
            <a:r>
              <a:rPr lang="en-US" dirty="0"/>
              <a:t>="</a:t>
            </a:r>
            <a:r>
              <a:rPr lang="en-US" dirty="0" err="1"/>
              <a:t>wrap_content</a:t>
            </a:r>
            <a:r>
              <a:rPr lang="en-US" dirty="0"/>
              <a:t>" </a:t>
            </a:r>
            <a:r>
              <a:rPr lang="en-US" dirty="0" err="1"/>
              <a:t>android:layout_height</a:t>
            </a:r>
            <a:r>
              <a:rPr lang="en-US" dirty="0"/>
              <a:t>="</a:t>
            </a:r>
            <a:r>
              <a:rPr lang="en-US" dirty="0" err="1"/>
              <a:t>wrap_content</a:t>
            </a:r>
            <a:r>
              <a:rPr lang="en-US" dirty="0"/>
              <a:t>" </a:t>
            </a:r>
            <a:r>
              <a:rPr lang="en-US" dirty="0" err="1"/>
              <a:t>android:background</a:t>
            </a:r>
            <a:r>
              <a:rPr lang="en-US" dirty="0"/>
              <a:t>="#00773F" </a:t>
            </a:r>
            <a:r>
              <a:rPr lang="en-US" dirty="0" err="1"/>
              <a:t>android:id</a:t>
            </a:r>
            <a:r>
              <a:rPr lang="en-US" dirty="0"/>
              <a:t>="@+id/button1" </a:t>
            </a:r>
            <a:r>
              <a:rPr lang="en-US" dirty="0" err="1"/>
              <a:t>android:layout_marginStart</a:t>
            </a:r>
            <a:r>
              <a:rPr lang="en-US" dirty="0"/>
              <a:t>="16dp" </a:t>
            </a:r>
            <a:r>
              <a:rPr lang="en-US" dirty="0" err="1"/>
              <a:t>android:paddingLeft</a:t>
            </a:r>
            <a:r>
              <a:rPr lang="en-US" dirty="0"/>
              <a:t>="30dp" </a:t>
            </a:r>
            <a:r>
              <a:rPr lang="en-US" dirty="0" err="1"/>
              <a:t>android:paddingRight</a:t>
            </a:r>
            <a:r>
              <a:rPr lang="en-US" dirty="0"/>
              <a:t>="30dp" </a:t>
            </a:r>
            <a:r>
              <a:rPr lang="en-US" dirty="0" err="1"/>
              <a:t>android:textColor</a:t>
            </a:r>
            <a:r>
              <a:rPr lang="en-US" dirty="0"/>
              <a:t>="#</a:t>
            </a:r>
            <a:r>
              <a:rPr lang="en-US" dirty="0" err="1"/>
              <a:t>ffffff</a:t>
            </a:r>
            <a:r>
              <a:rPr lang="en-US" dirty="0"/>
              <a:t>" </a:t>
            </a:r>
            <a:r>
              <a:rPr lang="en-US" dirty="0" err="1"/>
              <a:t>app:layout_constraintLeft_toLeftOf</a:t>
            </a:r>
            <a:r>
              <a:rPr lang="en-US" dirty="0"/>
              <a:t>="parent" </a:t>
            </a:r>
            <a:r>
              <a:rPr lang="en-US" dirty="0" err="1"/>
              <a:t>android:layout_marginLeft</a:t>
            </a:r>
            <a:r>
              <a:rPr lang="en-US" dirty="0"/>
              <a:t>="16dp" </a:t>
            </a:r>
            <a:r>
              <a:rPr lang="en-US" dirty="0" err="1"/>
              <a:t>android:layout_marginEnd</a:t>
            </a:r>
            <a:r>
              <a:rPr lang="en-US" dirty="0"/>
              <a:t>="16dp" </a:t>
            </a:r>
            <a:r>
              <a:rPr lang="en-US" dirty="0" err="1"/>
              <a:t>app:layout_constraintRight_toRightOf</a:t>
            </a:r>
            <a:r>
              <a:rPr lang="en-US" dirty="0"/>
              <a:t>="parent" </a:t>
            </a:r>
            <a:r>
              <a:rPr lang="en-US" dirty="0" err="1"/>
              <a:t>android:layout_marginRight</a:t>
            </a:r>
            <a:r>
              <a:rPr lang="en-US" dirty="0"/>
              <a:t>="16dp" </a:t>
            </a:r>
            <a:r>
              <a:rPr lang="en-US" dirty="0" err="1"/>
              <a:t>android:layout_marginTop</a:t>
            </a:r>
            <a:r>
              <a:rPr lang="en-US" dirty="0"/>
              <a:t>="408dp" </a:t>
            </a:r>
            <a:r>
              <a:rPr lang="en-US" dirty="0" err="1"/>
              <a:t>app:layout_constraintTop_toTopOf</a:t>
            </a:r>
            <a:r>
              <a:rPr lang="en-US" dirty="0"/>
              <a:t>="parent" </a:t>
            </a:r>
            <a:r>
              <a:rPr lang="en-US" dirty="0" smtClean="0"/>
              <a:t>/&gt;</a:t>
            </a:r>
          </a:p>
        </p:txBody>
      </p:sp>
    </p:spTree>
    <p:extLst>
      <p:ext uri="{BB962C8B-B14F-4D97-AF65-F5344CB8AC3E}">
        <p14:creationId xmlns:p14="http://schemas.microsoft.com/office/powerpoint/2010/main" val="2216006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IN" dirty="0" err="1" smtClean="0"/>
              <a:t>ContraintLayout</a:t>
            </a:r>
            <a:r>
              <a:rPr lang="en-IN" dirty="0" smtClean="0"/>
              <a:t> Example</a:t>
            </a:r>
            <a:endParaRPr lang="en-IN" dirty="0"/>
          </a:p>
        </p:txBody>
      </p:sp>
      <p:sp>
        <p:nvSpPr>
          <p:cNvPr id="14" name="Content Placeholder 13"/>
          <p:cNvSpPr>
            <a:spLocks noGrp="1"/>
          </p:cNvSpPr>
          <p:nvPr>
            <p:ph idx="1"/>
          </p:nvPr>
        </p:nvSpPr>
        <p:spPr>
          <a:xfrm>
            <a:off x="1522413" y="1981200"/>
            <a:ext cx="10548663" cy="4760168"/>
          </a:xfrm>
        </p:spPr>
        <p:txBody>
          <a:bodyPr>
            <a:normAutofit/>
          </a:bodyPr>
          <a:lstStyle/>
          <a:p>
            <a:pPr marL="0" lvl="0" indent="0" algn="just" eaLnBrk="0" fontAlgn="base" hangingPunct="0">
              <a:lnSpc>
                <a:spcPct val="100000"/>
              </a:lnSpc>
              <a:spcBef>
                <a:spcPct val="0"/>
              </a:spcBef>
              <a:spcAft>
                <a:spcPct val="0"/>
              </a:spcAft>
              <a:buClrTx/>
              <a:buSzTx/>
              <a:buNone/>
            </a:pPr>
            <a:r>
              <a:rPr lang="en-US" sz="1800" dirty="0" smtClean="0"/>
              <a:t>&lt;</a:t>
            </a:r>
            <a:r>
              <a:rPr lang="en-US" sz="1800" dirty="0" err="1"/>
              <a:t>TextView</a:t>
            </a:r>
            <a:r>
              <a:rPr lang="en-US" sz="1800" dirty="0"/>
              <a:t> </a:t>
            </a:r>
            <a:endParaRPr lang="en-US" sz="1800" dirty="0" smtClean="0"/>
          </a:p>
          <a:p>
            <a:pPr marL="0" lvl="0" indent="0" algn="just" eaLnBrk="0" fontAlgn="base" hangingPunct="0">
              <a:lnSpc>
                <a:spcPct val="100000"/>
              </a:lnSpc>
              <a:spcBef>
                <a:spcPct val="0"/>
              </a:spcBef>
              <a:spcAft>
                <a:spcPct val="0"/>
              </a:spcAft>
              <a:buClrTx/>
              <a:buSzTx/>
              <a:buNone/>
            </a:pPr>
            <a:r>
              <a:rPr lang="en-US" sz="1800" dirty="0" err="1" smtClean="0"/>
              <a:t>android:text</a:t>
            </a:r>
            <a:r>
              <a:rPr lang="en-US" sz="1800" dirty="0"/>
              <a:t>="</a:t>
            </a:r>
            <a:r>
              <a:rPr lang="en-US" sz="1800" dirty="0" err="1" smtClean="0"/>
              <a:t>Don'thaveanaccount</a:t>
            </a:r>
            <a:r>
              <a:rPr lang="en-US" sz="1800" dirty="0"/>
              <a:t>?" </a:t>
            </a:r>
            <a:endParaRPr lang="en-US" sz="1800" dirty="0" smtClean="0"/>
          </a:p>
          <a:p>
            <a:pPr marL="0" lvl="0" indent="0" algn="just" eaLnBrk="0" fontAlgn="base" hangingPunct="0">
              <a:lnSpc>
                <a:spcPct val="100000"/>
              </a:lnSpc>
              <a:spcBef>
                <a:spcPct val="0"/>
              </a:spcBef>
              <a:spcAft>
                <a:spcPct val="0"/>
              </a:spcAft>
              <a:buClrTx/>
              <a:buSzTx/>
              <a:buNone/>
            </a:pPr>
            <a:r>
              <a:rPr lang="en-US" sz="1800" dirty="0" err="1" smtClean="0"/>
              <a:t>android:layout_width</a:t>
            </a:r>
            <a:r>
              <a:rPr lang="en-US" sz="1800" dirty="0"/>
              <a:t>="</a:t>
            </a:r>
            <a:r>
              <a:rPr lang="en-US" sz="1800" dirty="0" err="1"/>
              <a:t>wrap_content</a:t>
            </a:r>
            <a:r>
              <a:rPr lang="en-US" sz="1800" dirty="0"/>
              <a:t>" </a:t>
            </a:r>
            <a:endParaRPr lang="en-US" sz="1800" dirty="0" smtClean="0"/>
          </a:p>
          <a:p>
            <a:pPr marL="0" lvl="0" indent="0" algn="just" eaLnBrk="0" fontAlgn="base" hangingPunct="0">
              <a:lnSpc>
                <a:spcPct val="100000"/>
              </a:lnSpc>
              <a:spcBef>
                <a:spcPct val="0"/>
              </a:spcBef>
              <a:spcAft>
                <a:spcPct val="0"/>
              </a:spcAft>
              <a:buClrTx/>
              <a:buSzTx/>
              <a:buNone/>
            </a:pPr>
            <a:r>
              <a:rPr lang="en-US" sz="1800" dirty="0" err="1" smtClean="0"/>
              <a:t>android:layout_height</a:t>
            </a:r>
            <a:r>
              <a:rPr lang="en-US" sz="1800" dirty="0"/>
              <a:t>="</a:t>
            </a:r>
            <a:r>
              <a:rPr lang="en-US" sz="1800" dirty="0" err="1"/>
              <a:t>wrap_content</a:t>
            </a:r>
            <a:r>
              <a:rPr lang="en-US" sz="1800" dirty="0"/>
              <a:t>" </a:t>
            </a:r>
            <a:endParaRPr lang="en-US" sz="1800" dirty="0" smtClean="0"/>
          </a:p>
          <a:p>
            <a:pPr marL="0" lvl="0" indent="0" algn="just" eaLnBrk="0" fontAlgn="base" hangingPunct="0">
              <a:lnSpc>
                <a:spcPct val="100000"/>
              </a:lnSpc>
              <a:spcBef>
                <a:spcPct val="0"/>
              </a:spcBef>
              <a:spcAft>
                <a:spcPct val="0"/>
              </a:spcAft>
              <a:buClrTx/>
              <a:buSzTx/>
              <a:buNone/>
            </a:pPr>
            <a:r>
              <a:rPr lang="en-US" sz="1800" dirty="0" err="1" smtClean="0"/>
              <a:t>android:id</a:t>
            </a:r>
            <a:r>
              <a:rPr lang="en-US" sz="1800" dirty="0"/>
              <a:t>="@+id/</a:t>
            </a:r>
            <a:r>
              <a:rPr lang="en-US" sz="1800" dirty="0" err="1"/>
              <a:t>textView</a:t>
            </a:r>
            <a:r>
              <a:rPr lang="en-US" sz="1800" dirty="0"/>
              <a:t>" </a:t>
            </a:r>
            <a:endParaRPr lang="en-US" sz="1800" dirty="0" smtClean="0"/>
          </a:p>
          <a:p>
            <a:pPr marL="0" lvl="0" indent="0" algn="just" eaLnBrk="0" fontAlgn="base" hangingPunct="0">
              <a:lnSpc>
                <a:spcPct val="100000"/>
              </a:lnSpc>
              <a:spcBef>
                <a:spcPct val="0"/>
              </a:spcBef>
              <a:spcAft>
                <a:spcPct val="0"/>
              </a:spcAft>
              <a:buClrTx/>
              <a:buSzTx/>
              <a:buNone/>
            </a:pPr>
            <a:r>
              <a:rPr lang="en-US" sz="1800" dirty="0" err="1" smtClean="0"/>
              <a:t>android:layout_marginEnd</a:t>
            </a:r>
            <a:r>
              <a:rPr lang="en-US" sz="1800" dirty="0"/>
              <a:t>="16dp" </a:t>
            </a:r>
            <a:endParaRPr lang="en-US" sz="1800" dirty="0" smtClean="0"/>
          </a:p>
          <a:p>
            <a:pPr marL="0" lvl="0" indent="0" algn="just" eaLnBrk="0" fontAlgn="base" hangingPunct="0">
              <a:lnSpc>
                <a:spcPct val="100000"/>
              </a:lnSpc>
              <a:spcBef>
                <a:spcPct val="0"/>
              </a:spcBef>
              <a:spcAft>
                <a:spcPct val="0"/>
              </a:spcAft>
              <a:buClrTx/>
              <a:buSzTx/>
              <a:buNone/>
            </a:pPr>
            <a:r>
              <a:rPr lang="en-US" sz="1800" dirty="0" err="1" smtClean="0"/>
              <a:t>app:layout_constraintRight_toRightOf</a:t>
            </a:r>
            <a:r>
              <a:rPr lang="en-US" sz="1800" dirty="0"/>
              <a:t>="parent" </a:t>
            </a:r>
            <a:endParaRPr lang="en-US" sz="1800" dirty="0" smtClean="0"/>
          </a:p>
          <a:p>
            <a:pPr marL="0" lvl="0" indent="0" algn="just" eaLnBrk="0" fontAlgn="base" hangingPunct="0">
              <a:lnSpc>
                <a:spcPct val="100000"/>
              </a:lnSpc>
              <a:spcBef>
                <a:spcPct val="0"/>
              </a:spcBef>
              <a:spcAft>
                <a:spcPct val="0"/>
              </a:spcAft>
              <a:buClrTx/>
              <a:buSzTx/>
              <a:buNone/>
            </a:pPr>
            <a:r>
              <a:rPr lang="en-US" sz="1800" dirty="0" err="1" smtClean="0"/>
              <a:t>android:layout_marginRight</a:t>
            </a:r>
            <a:r>
              <a:rPr lang="en-US" sz="1800" dirty="0"/>
              <a:t>="16dp" </a:t>
            </a:r>
            <a:endParaRPr lang="en-US" sz="1800" dirty="0" smtClean="0"/>
          </a:p>
          <a:p>
            <a:pPr marL="0" lvl="0" indent="0" algn="just" eaLnBrk="0" fontAlgn="base" hangingPunct="0">
              <a:lnSpc>
                <a:spcPct val="100000"/>
              </a:lnSpc>
              <a:spcBef>
                <a:spcPct val="0"/>
              </a:spcBef>
              <a:spcAft>
                <a:spcPct val="0"/>
              </a:spcAft>
              <a:buClrTx/>
              <a:buSzTx/>
              <a:buNone/>
            </a:pPr>
            <a:r>
              <a:rPr lang="en-US" sz="1800" dirty="0" err="1" smtClean="0"/>
              <a:t>android:layout_marginStart</a:t>
            </a:r>
            <a:r>
              <a:rPr lang="en-US" sz="1800" dirty="0"/>
              <a:t>="16dp" </a:t>
            </a:r>
            <a:endParaRPr lang="en-US" sz="1800" dirty="0" smtClean="0"/>
          </a:p>
          <a:p>
            <a:pPr marL="0" lvl="0" indent="0" algn="just" eaLnBrk="0" fontAlgn="base" hangingPunct="0">
              <a:lnSpc>
                <a:spcPct val="100000"/>
              </a:lnSpc>
              <a:spcBef>
                <a:spcPct val="0"/>
              </a:spcBef>
              <a:spcAft>
                <a:spcPct val="0"/>
              </a:spcAft>
              <a:buClrTx/>
              <a:buSzTx/>
              <a:buNone/>
            </a:pPr>
            <a:r>
              <a:rPr lang="en-US" sz="1800" dirty="0" err="1" smtClean="0"/>
              <a:t>android:textColor</a:t>
            </a:r>
            <a:r>
              <a:rPr lang="en-US" sz="1800" dirty="0"/>
              <a:t>="#</a:t>
            </a:r>
            <a:r>
              <a:rPr lang="en-US" sz="1800" dirty="0" err="1"/>
              <a:t>aaffffff</a:t>
            </a:r>
            <a:r>
              <a:rPr lang="en-US" sz="1800" dirty="0"/>
              <a:t>" </a:t>
            </a:r>
            <a:endParaRPr lang="en-US" sz="1800" dirty="0" smtClean="0"/>
          </a:p>
          <a:p>
            <a:pPr marL="0" lvl="0" indent="0" algn="just" eaLnBrk="0" fontAlgn="base" hangingPunct="0">
              <a:lnSpc>
                <a:spcPct val="100000"/>
              </a:lnSpc>
              <a:spcBef>
                <a:spcPct val="0"/>
              </a:spcBef>
              <a:spcAft>
                <a:spcPct val="0"/>
              </a:spcAft>
              <a:buClrTx/>
              <a:buSzTx/>
              <a:buNone/>
            </a:pPr>
            <a:r>
              <a:rPr lang="en-US" sz="1800" dirty="0" err="1" smtClean="0"/>
              <a:t>app:layout_constraintLeft_toLeftOf</a:t>
            </a:r>
            <a:r>
              <a:rPr lang="en-US" sz="1800" dirty="0"/>
              <a:t>="parent" </a:t>
            </a:r>
            <a:endParaRPr lang="en-US" sz="1800" dirty="0" smtClean="0"/>
          </a:p>
          <a:p>
            <a:pPr marL="0" lvl="0" indent="0" algn="just" eaLnBrk="0" fontAlgn="base" hangingPunct="0">
              <a:lnSpc>
                <a:spcPct val="100000"/>
              </a:lnSpc>
              <a:spcBef>
                <a:spcPct val="0"/>
              </a:spcBef>
              <a:spcAft>
                <a:spcPct val="0"/>
              </a:spcAft>
              <a:buClrTx/>
              <a:buSzTx/>
              <a:buNone/>
            </a:pPr>
            <a:r>
              <a:rPr lang="en-US" sz="1800" dirty="0" err="1" smtClean="0"/>
              <a:t>android:layout_marginLeft</a:t>
            </a:r>
            <a:r>
              <a:rPr lang="en-US" sz="1800" dirty="0"/>
              <a:t>="16dp" </a:t>
            </a:r>
            <a:endParaRPr lang="en-US" sz="1800" dirty="0" smtClean="0"/>
          </a:p>
          <a:p>
            <a:pPr marL="0" lvl="0" indent="0" algn="just" eaLnBrk="0" fontAlgn="base" hangingPunct="0">
              <a:lnSpc>
                <a:spcPct val="100000"/>
              </a:lnSpc>
              <a:spcBef>
                <a:spcPct val="0"/>
              </a:spcBef>
              <a:spcAft>
                <a:spcPct val="0"/>
              </a:spcAft>
              <a:buClrTx/>
              <a:buSzTx/>
              <a:buNone/>
            </a:pPr>
            <a:r>
              <a:rPr lang="en-US" sz="1800" dirty="0" err="1" smtClean="0"/>
              <a:t>android:layout_marginTop</a:t>
            </a:r>
            <a:r>
              <a:rPr lang="en-US" sz="1800" dirty="0"/>
              <a:t>="480dp" </a:t>
            </a:r>
            <a:endParaRPr lang="en-US" sz="1800" dirty="0" smtClean="0"/>
          </a:p>
          <a:p>
            <a:pPr marL="0" lvl="0" indent="0" algn="just" eaLnBrk="0" fontAlgn="base" hangingPunct="0">
              <a:lnSpc>
                <a:spcPct val="100000"/>
              </a:lnSpc>
              <a:spcBef>
                <a:spcPct val="0"/>
              </a:spcBef>
              <a:spcAft>
                <a:spcPct val="0"/>
              </a:spcAft>
              <a:buClrTx/>
              <a:buSzTx/>
              <a:buNone/>
            </a:pPr>
            <a:r>
              <a:rPr lang="en-US" sz="1800" dirty="0" err="1" smtClean="0"/>
              <a:t>app:layout_constraintTop_toTopOf</a:t>
            </a:r>
            <a:r>
              <a:rPr lang="en-US" sz="1800" dirty="0"/>
              <a:t>="parent" /&gt; </a:t>
            </a:r>
            <a:endParaRPr lang="en-US" sz="1800" dirty="0" smtClean="0"/>
          </a:p>
          <a:p>
            <a:pPr marL="0" lvl="0" indent="0" algn="just" eaLnBrk="0" fontAlgn="base" hangingPunct="0">
              <a:lnSpc>
                <a:spcPct val="100000"/>
              </a:lnSpc>
              <a:spcBef>
                <a:spcPct val="0"/>
              </a:spcBef>
              <a:spcAft>
                <a:spcPct val="0"/>
              </a:spcAft>
              <a:buClrTx/>
              <a:buSzTx/>
              <a:buNone/>
            </a:pPr>
            <a:endParaRPr lang="en-US" sz="1800" dirty="0" smtClean="0"/>
          </a:p>
          <a:p>
            <a:pPr marL="0" lvl="0" indent="0" algn="just" eaLnBrk="0" fontAlgn="base" hangingPunct="0">
              <a:lnSpc>
                <a:spcPct val="100000"/>
              </a:lnSpc>
              <a:spcBef>
                <a:spcPct val="0"/>
              </a:spcBef>
              <a:spcAft>
                <a:spcPct val="0"/>
              </a:spcAft>
              <a:buClrTx/>
              <a:buSzTx/>
              <a:buNone/>
            </a:pPr>
            <a:r>
              <a:rPr lang="en-US" sz="1800" dirty="0" smtClean="0"/>
              <a:t>&lt;/</a:t>
            </a:r>
            <a:r>
              <a:rPr lang="en-US" sz="1800" dirty="0" err="1"/>
              <a:t>android.support.constraint.ConstraintLayout</a:t>
            </a:r>
            <a:r>
              <a:rPr lang="en-US" sz="1800" dirty="0"/>
              <a:t>&gt; </a:t>
            </a:r>
          </a:p>
        </p:txBody>
      </p:sp>
      <p:sp>
        <p:nvSpPr>
          <p:cNvPr id="2" name="Rectangle 1"/>
          <p:cNvSpPr>
            <a:spLocks noChangeArrowheads="1"/>
          </p:cNvSpPr>
          <p:nvPr/>
        </p:nvSpPr>
        <p:spPr bwMode="auto">
          <a:xfrm>
            <a:off x="6094380" y="51640"/>
            <a:ext cx="65" cy="353919"/>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76176"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7105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IN" dirty="0" err="1"/>
              <a:t>TextView</a:t>
            </a:r>
            <a:endParaRPr lang="en-IN" dirty="0"/>
          </a:p>
        </p:txBody>
      </p:sp>
      <p:sp>
        <p:nvSpPr>
          <p:cNvPr id="14" name="Content Placeholder 13"/>
          <p:cNvSpPr>
            <a:spLocks noGrp="1"/>
          </p:cNvSpPr>
          <p:nvPr>
            <p:ph idx="1"/>
          </p:nvPr>
        </p:nvSpPr>
        <p:spPr>
          <a:xfrm>
            <a:off x="1522413" y="1981200"/>
            <a:ext cx="9829799" cy="4760168"/>
          </a:xfrm>
        </p:spPr>
        <p:txBody>
          <a:bodyPr>
            <a:normAutofit fontScale="85000" lnSpcReduction="20000"/>
          </a:bodyPr>
          <a:lstStyle/>
          <a:p>
            <a:pPr marL="0" lvl="0" indent="0" eaLnBrk="0" fontAlgn="base" hangingPunct="0">
              <a:lnSpc>
                <a:spcPct val="100000"/>
              </a:lnSpc>
              <a:spcBef>
                <a:spcPct val="0"/>
              </a:spcBef>
              <a:spcAft>
                <a:spcPct val="0"/>
              </a:spcAft>
              <a:buClrTx/>
              <a:buSzTx/>
              <a:buNone/>
            </a:pPr>
            <a:r>
              <a:rPr lang="en-GB" b="1" dirty="0" err="1"/>
              <a:t>TextView</a:t>
            </a:r>
            <a:r>
              <a:rPr lang="en-GB" dirty="0"/>
              <a:t> is a user interface control that is used to set and display the text to the user based on our requirements. The </a:t>
            </a:r>
            <a:r>
              <a:rPr lang="en-GB" dirty="0" err="1"/>
              <a:t>TextView</a:t>
            </a:r>
            <a:r>
              <a:rPr lang="en-GB" dirty="0"/>
              <a:t> control will act as like label control and it won’t allow users to edit the text</a:t>
            </a:r>
            <a:r>
              <a:rPr lang="en-GB" dirty="0" smtClean="0"/>
              <a:t>.</a:t>
            </a:r>
          </a:p>
          <a:p>
            <a:pPr marL="0" lvl="0" indent="0" eaLnBrk="0" fontAlgn="base" hangingPunct="0">
              <a:lnSpc>
                <a:spcPct val="100000"/>
              </a:lnSpc>
              <a:spcBef>
                <a:spcPct val="0"/>
              </a:spcBef>
              <a:spcAft>
                <a:spcPct val="0"/>
              </a:spcAft>
              <a:buClrTx/>
              <a:buSzTx/>
              <a:buNone/>
            </a:pPr>
            <a:endParaRPr lang="en-GB" dirty="0"/>
          </a:p>
          <a:p>
            <a:pPr marL="0" lvl="0" indent="0" eaLnBrk="0" fontAlgn="base" hangingPunct="0">
              <a:lnSpc>
                <a:spcPct val="100000"/>
              </a:lnSpc>
              <a:spcBef>
                <a:spcPct val="0"/>
              </a:spcBef>
              <a:spcAft>
                <a:spcPct val="0"/>
              </a:spcAft>
              <a:buClrTx/>
              <a:buSzTx/>
              <a:buNone/>
            </a:pPr>
            <a:r>
              <a:rPr lang="en-GB" b="1" dirty="0" smtClean="0"/>
              <a:t>Properties of </a:t>
            </a:r>
            <a:r>
              <a:rPr lang="en-GB" b="1" dirty="0" err="1" smtClean="0"/>
              <a:t>Textview</a:t>
            </a:r>
            <a:endParaRPr lang="en-GB" b="1" dirty="0" smtClean="0"/>
          </a:p>
          <a:p>
            <a:pPr marL="0" lvl="0" indent="0" eaLnBrk="0" fontAlgn="base" hangingPunct="0">
              <a:lnSpc>
                <a:spcPct val="100000"/>
              </a:lnSpc>
              <a:spcBef>
                <a:spcPct val="0"/>
              </a:spcBef>
              <a:spcAft>
                <a:spcPct val="0"/>
              </a:spcAft>
              <a:buClrTx/>
              <a:buSzTx/>
              <a:buNone/>
            </a:pPr>
            <a:endParaRPr lang="en-GB" b="1" dirty="0"/>
          </a:p>
          <a:p>
            <a:pPr marL="0" lvl="0" indent="0" eaLnBrk="0" fontAlgn="base" hangingPunct="0">
              <a:lnSpc>
                <a:spcPct val="100000"/>
              </a:lnSpc>
              <a:spcBef>
                <a:spcPct val="0"/>
              </a:spcBef>
              <a:spcAft>
                <a:spcPct val="0"/>
              </a:spcAft>
              <a:buClrTx/>
              <a:buSzTx/>
              <a:buNone/>
            </a:pPr>
            <a:r>
              <a:rPr lang="en-IN" b="1" dirty="0"/>
              <a:t>android: </a:t>
            </a:r>
            <a:r>
              <a:rPr lang="en-IN" b="1" dirty="0" smtClean="0"/>
              <a:t>id	-</a:t>
            </a:r>
            <a:r>
              <a:rPr lang="en-GB" dirty="0"/>
              <a:t>It is used to uniquely identify the control</a:t>
            </a:r>
            <a:endParaRPr lang="en-IN" b="1" dirty="0"/>
          </a:p>
          <a:p>
            <a:pPr marL="0" lvl="0" indent="0" eaLnBrk="0" fontAlgn="base" hangingPunct="0">
              <a:lnSpc>
                <a:spcPct val="100000"/>
              </a:lnSpc>
              <a:spcBef>
                <a:spcPct val="0"/>
              </a:spcBef>
              <a:spcAft>
                <a:spcPct val="0"/>
              </a:spcAft>
              <a:buClrTx/>
              <a:buSzTx/>
              <a:buNone/>
            </a:pPr>
            <a:r>
              <a:rPr lang="en-IN" b="1" dirty="0" err="1" smtClean="0"/>
              <a:t>android:layout_width</a:t>
            </a:r>
            <a:r>
              <a:rPr lang="en-IN" b="1" dirty="0" smtClean="0"/>
              <a:t> - </a:t>
            </a:r>
            <a:r>
              <a:rPr lang="en-GB" dirty="0"/>
              <a:t>It makes the </a:t>
            </a:r>
            <a:r>
              <a:rPr lang="en-GB" dirty="0" err="1"/>
              <a:t>TextView</a:t>
            </a:r>
            <a:r>
              <a:rPr lang="en-GB" dirty="0"/>
              <a:t> be exactly this many pixels wide.</a:t>
            </a:r>
            <a:endParaRPr lang="en-IN" b="1" dirty="0"/>
          </a:p>
          <a:p>
            <a:pPr marL="0" lvl="0" indent="0" eaLnBrk="0" fontAlgn="base" hangingPunct="0">
              <a:lnSpc>
                <a:spcPct val="100000"/>
              </a:lnSpc>
              <a:spcBef>
                <a:spcPct val="0"/>
              </a:spcBef>
              <a:spcAft>
                <a:spcPct val="0"/>
              </a:spcAft>
              <a:buClrTx/>
              <a:buSzTx/>
              <a:buNone/>
            </a:pPr>
            <a:r>
              <a:rPr lang="en-IN" b="1" dirty="0" err="1" smtClean="0"/>
              <a:t>android:layout_height</a:t>
            </a:r>
            <a:r>
              <a:rPr lang="en-IN" b="1" dirty="0" smtClean="0"/>
              <a:t> - </a:t>
            </a:r>
            <a:r>
              <a:rPr lang="en-GB" dirty="0"/>
              <a:t>It makes the </a:t>
            </a:r>
            <a:r>
              <a:rPr lang="en-GB" dirty="0" err="1"/>
              <a:t>TextView</a:t>
            </a:r>
            <a:r>
              <a:rPr lang="en-GB" dirty="0"/>
              <a:t> be exactly this many pixels tall.</a:t>
            </a:r>
            <a:endParaRPr lang="en-IN" b="1" dirty="0"/>
          </a:p>
          <a:p>
            <a:pPr marL="0" lvl="0" indent="0" eaLnBrk="0" fontAlgn="base" hangingPunct="0">
              <a:lnSpc>
                <a:spcPct val="100000"/>
              </a:lnSpc>
              <a:spcBef>
                <a:spcPct val="0"/>
              </a:spcBef>
              <a:spcAft>
                <a:spcPct val="0"/>
              </a:spcAft>
              <a:buClrTx/>
              <a:buSzTx/>
              <a:buNone/>
            </a:pPr>
            <a:r>
              <a:rPr lang="en-IN" b="1" dirty="0" err="1" smtClean="0"/>
              <a:t>android:text</a:t>
            </a:r>
            <a:r>
              <a:rPr lang="en-IN" b="1" dirty="0" smtClean="0"/>
              <a:t>	- </a:t>
            </a:r>
            <a:r>
              <a:rPr lang="en-GB" dirty="0"/>
              <a:t>It is used to display the text.</a:t>
            </a:r>
            <a:endParaRPr lang="en-IN" b="1" dirty="0"/>
          </a:p>
          <a:p>
            <a:pPr marL="0" lvl="0" indent="0" eaLnBrk="0" fontAlgn="base" hangingPunct="0">
              <a:lnSpc>
                <a:spcPct val="100000"/>
              </a:lnSpc>
              <a:spcBef>
                <a:spcPct val="0"/>
              </a:spcBef>
              <a:spcAft>
                <a:spcPct val="0"/>
              </a:spcAft>
              <a:buClrTx/>
              <a:buSzTx/>
              <a:buNone/>
            </a:pPr>
            <a:r>
              <a:rPr lang="en-IN" b="1" dirty="0" err="1" smtClean="0"/>
              <a:t>android:gravity</a:t>
            </a:r>
            <a:r>
              <a:rPr lang="en-IN" b="1" dirty="0" smtClean="0"/>
              <a:t> - </a:t>
            </a:r>
            <a:r>
              <a:rPr lang="en-GB" dirty="0"/>
              <a:t>It is used to specify how to align the text by the view's x and y-axis.</a:t>
            </a:r>
            <a:endParaRPr lang="en-IN" b="1" dirty="0"/>
          </a:p>
          <a:p>
            <a:pPr marL="0" lvl="0" indent="0" eaLnBrk="0" fontAlgn="base" hangingPunct="0">
              <a:lnSpc>
                <a:spcPct val="100000"/>
              </a:lnSpc>
              <a:spcBef>
                <a:spcPct val="0"/>
              </a:spcBef>
              <a:spcAft>
                <a:spcPct val="0"/>
              </a:spcAft>
              <a:buClrTx/>
              <a:buSzTx/>
              <a:buNone/>
            </a:pPr>
            <a:r>
              <a:rPr lang="en-IN" b="1" dirty="0" err="1" smtClean="0"/>
              <a:t>android:textSize</a:t>
            </a:r>
            <a:r>
              <a:rPr lang="en-IN" b="1" dirty="0" smtClean="0"/>
              <a:t> - </a:t>
            </a:r>
            <a:r>
              <a:rPr lang="en-GB" dirty="0"/>
              <a:t>It is used to specify the size of the text.</a:t>
            </a:r>
            <a:endParaRPr lang="en-IN" b="1" dirty="0"/>
          </a:p>
          <a:p>
            <a:pPr marL="0" lvl="0" indent="0" eaLnBrk="0" fontAlgn="base" hangingPunct="0">
              <a:lnSpc>
                <a:spcPct val="100000"/>
              </a:lnSpc>
              <a:spcBef>
                <a:spcPct val="0"/>
              </a:spcBef>
              <a:spcAft>
                <a:spcPct val="0"/>
              </a:spcAft>
              <a:buClrTx/>
              <a:buSzTx/>
              <a:buNone/>
            </a:pPr>
            <a:r>
              <a:rPr lang="en-IN" b="1" dirty="0" err="1" smtClean="0"/>
              <a:t>android:textStyle</a:t>
            </a:r>
            <a:r>
              <a:rPr lang="en-IN" b="1" dirty="0" smtClean="0"/>
              <a:t> - </a:t>
            </a:r>
            <a:r>
              <a:rPr lang="en-GB" dirty="0"/>
              <a:t>It is used to change the style (bold, italic, </a:t>
            </a:r>
            <a:r>
              <a:rPr lang="en-GB" dirty="0" err="1"/>
              <a:t>bolditalic</a:t>
            </a:r>
            <a:r>
              <a:rPr lang="en-GB" dirty="0"/>
              <a:t>) of text.</a:t>
            </a:r>
            <a:endParaRPr lang="en-IN" b="1" dirty="0"/>
          </a:p>
          <a:p>
            <a:pPr marL="0" lvl="0" indent="0" eaLnBrk="0" fontAlgn="base" hangingPunct="0">
              <a:lnSpc>
                <a:spcPct val="100000"/>
              </a:lnSpc>
              <a:spcBef>
                <a:spcPct val="0"/>
              </a:spcBef>
              <a:spcAft>
                <a:spcPct val="0"/>
              </a:spcAft>
              <a:buClrTx/>
              <a:buSzTx/>
              <a:buNone/>
            </a:pPr>
            <a:r>
              <a:rPr lang="en-IN" b="1" dirty="0" err="1" smtClean="0"/>
              <a:t>android:textColor</a:t>
            </a:r>
            <a:r>
              <a:rPr lang="en-IN" b="1" dirty="0" smtClean="0"/>
              <a:t> - </a:t>
            </a:r>
            <a:r>
              <a:rPr lang="en-GB" dirty="0"/>
              <a:t>It is used to change the </a:t>
            </a:r>
            <a:r>
              <a:rPr lang="en-GB" dirty="0" err="1"/>
              <a:t>color</a:t>
            </a:r>
            <a:r>
              <a:rPr lang="en-GB" dirty="0"/>
              <a:t> of the text.</a:t>
            </a:r>
            <a:endParaRPr lang="en-IN" b="1" dirty="0"/>
          </a:p>
          <a:p>
            <a:pPr marL="0" lvl="0" indent="0" eaLnBrk="0" fontAlgn="base" hangingPunct="0">
              <a:lnSpc>
                <a:spcPct val="100000"/>
              </a:lnSpc>
              <a:spcBef>
                <a:spcPct val="0"/>
              </a:spcBef>
              <a:spcAft>
                <a:spcPct val="0"/>
              </a:spcAft>
              <a:buClrTx/>
              <a:buSzTx/>
              <a:buNone/>
            </a:pPr>
            <a:r>
              <a:rPr lang="en-IN" b="1" dirty="0" smtClean="0"/>
              <a:t>Background - </a:t>
            </a:r>
            <a:r>
              <a:rPr lang="en-GB" dirty="0"/>
              <a:t>background attribute is used to set the background of a text view. We can set a </a:t>
            </a:r>
            <a:r>
              <a:rPr lang="en-GB" dirty="0" err="1"/>
              <a:t>color</a:t>
            </a:r>
            <a:r>
              <a:rPr lang="en-GB" dirty="0"/>
              <a:t> or a </a:t>
            </a:r>
            <a:r>
              <a:rPr lang="en-GB" dirty="0" err="1"/>
              <a:t>drawable</a:t>
            </a:r>
            <a:r>
              <a:rPr lang="en-GB" dirty="0"/>
              <a:t> in the background of a text view.</a:t>
            </a:r>
            <a:endParaRPr lang="en-IN" b="1" dirty="0" smtClean="0"/>
          </a:p>
          <a:p>
            <a:pPr marL="0" lvl="0" indent="0" eaLnBrk="0" fontAlgn="base" hangingPunct="0">
              <a:lnSpc>
                <a:spcPct val="100000"/>
              </a:lnSpc>
              <a:spcBef>
                <a:spcPct val="0"/>
              </a:spcBef>
              <a:spcAft>
                <a:spcPct val="0"/>
              </a:spcAft>
              <a:buClrTx/>
              <a:buSzTx/>
              <a:buNone/>
            </a:pPr>
            <a:r>
              <a:rPr lang="en-IN" b="1" dirty="0" smtClean="0"/>
              <a:t>Padding- </a:t>
            </a:r>
            <a:r>
              <a:rPr lang="en-GB" dirty="0"/>
              <a:t>padding attribute is used to set the padding from left, right, top or </a:t>
            </a:r>
            <a:r>
              <a:rPr lang="en-GB" dirty="0" smtClean="0"/>
              <a:t>bottom.</a:t>
            </a:r>
          </a:p>
          <a:p>
            <a:pPr marL="0" indent="0" eaLnBrk="0" fontAlgn="base" hangingPunct="0">
              <a:lnSpc>
                <a:spcPct val="100000"/>
              </a:lnSpc>
              <a:spcBef>
                <a:spcPct val="0"/>
              </a:spcBef>
              <a:spcAft>
                <a:spcPct val="0"/>
              </a:spcAft>
              <a:buClrTx/>
              <a:buSzTx/>
              <a:buNone/>
            </a:pPr>
            <a:r>
              <a:rPr lang="en-IN" b="1" dirty="0" smtClean="0"/>
              <a:t>Margin-</a:t>
            </a:r>
            <a:r>
              <a:rPr lang="en-GB" dirty="0" smtClean="0"/>
              <a:t>margin attribute </a:t>
            </a:r>
            <a:r>
              <a:rPr lang="en-GB" dirty="0"/>
              <a:t>is used to set the </a:t>
            </a:r>
            <a:r>
              <a:rPr lang="en-GB" dirty="0" smtClean="0"/>
              <a:t>margin from </a:t>
            </a:r>
            <a:r>
              <a:rPr lang="en-GB" dirty="0"/>
              <a:t>left, right, top or </a:t>
            </a:r>
            <a:r>
              <a:rPr lang="en-GB" dirty="0" smtClean="0"/>
              <a:t>bottom.</a:t>
            </a:r>
            <a:endParaRPr lang="en-IN" dirty="0"/>
          </a:p>
          <a:p>
            <a:endParaRPr lang="en-GB" dirty="0"/>
          </a:p>
        </p:txBody>
      </p:sp>
    </p:spTree>
    <p:extLst>
      <p:ext uri="{BB962C8B-B14F-4D97-AF65-F5344CB8AC3E}">
        <p14:creationId xmlns:p14="http://schemas.microsoft.com/office/powerpoint/2010/main" val="339205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IN" dirty="0" err="1" smtClean="0"/>
              <a:t>TextView</a:t>
            </a:r>
            <a:r>
              <a:rPr lang="en-IN" dirty="0" smtClean="0"/>
              <a:t> Example</a:t>
            </a:r>
            <a:endParaRPr lang="en-IN" dirty="0"/>
          </a:p>
        </p:txBody>
      </p:sp>
      <p:sp>
        <p:nvSpPr>
          <p:cNvPr id="14" name="Content Placeholder 13"/>
          <p:cNvSpPr>
            <a:spLocks noGrp="1"/>
          </p:cNvSpPr>
          <p:nvPr>
            <p:ph idx="1"/>
          </p:nvPr>
        </p:nvSpPr>
        <p:spPr>
          <a:xfrm>
            <a:off x="1522413" y="1981200"/>
            <a:ext cx="9829799" cy="4760168"/>
          </a:xfrm>
        </p:spPr>
        <p:txBody>
          <a:bodyPr>
            <a:normAutofit fontScale="85000" lnSpcReduction="20000"/>
          </a:bodyPr>
          <a:lstStyle/>
          <a:p>
            <a:pPr marL="0" lvl="0" indent="0" eaLnBrk="0" fontAlgn="base" hangingPunct="0">
              <a:lnSpc>
                <a:spcPct val="100000"/>
              </a:lnSpc>
              <a:spcBef>
                <a:spcPct val="0"/>
              </a:spcBef>
              <a:spcAft>
                <a:spcPct val="0"/>
              </a:spcAft>
              <a:buClrTx/>
              <a:buSzTx/>
              <a:buNone/>
            </a:pPr>
            <a:r>
              <a:rPr lang="en-IN" dirty="0"/>
              <a:t>&lt;</a:t>
            </a:r>
            <a:r>
              <a:rPr lang="en-IN" dirty="0" err="1"/>
              <a:t>LinearLayout</a:t>
            </a:r>
            <a:r>
              <a:rPr lang="en-IN" dirty="0"/>
              <a:t> </a:t>
            </a:r>
            <a:endParaRPr lang="en-IN" dirty="0" smtClean="0"/>
          </a:p>
          <a:p>
            <a:pPr marL="0" lvl="0" indent="0" eaLnBrk="0" fontAlgn="base" hangingPunct="0">
              <a:lnSpc>
                <a:spcPct val="100000"/>
              </a:lnSpc>
              <a:spcBef>
                <a:spcPct val="0"/>
              </a:spcBef>
              <a:spcAft>
                <a:spcPct val="0"/>
              </a:spcAft>
              <a:buClrTx/>
              <a:buSzTx/>
              <a:buNone/>
            </a:pPr>
            <a:r>
              <a:rPr lang="en-IN" dirty="0" smtClean="0"/>
              <a:t>    </a:t>
            </a:r>
            <a:r>
              <a:rPr lang="en-IN" dirty="0" err="1" smtClean="0"/>
              <a:t>xmlns:android</a:t>
            </a:r>
            <a:r>
              <a:rPr lang="en-IN" dirty="0"/>
              <a:t>="http://schemas.android.com/</a:t>
            </a:r>
            <a:r>
              <a:rPr lang="en-IN" dirty="0" err="1"/>
              <a:t>apk</a:t>
            </a:r>
            <a:r>
              <a:rPr lang="en-IN" dirty="0"/>
              <a:t>/res/android"</a:t>
            </a:r>
            <a:br>
              <a:rPr lang="en-IN" dirty="0"/>
            </a:br>
            <a:r>
              <a:rPr lang="en-IN" dirty="0"/>
              <a:t>    </a:t>
            </a:r>
            <a:r>
              <a:rPr lang="en-IN" dirty="0" err="1"/>
              <a:t>android:layout_width</a:t>
            </a:r>
            <a:r>
              <a:rPr lang="en-IN" dirty="0"/>
              <a:t>="</a:t>
            </a:r>
            <a:r>
              <a:rPr lang="en-IN" dirty="0" err="1"/>
              <a:t>match_parent</a:t>
            </a:r>
            <a:r>
              <a:rPr lang="en-IN" dirty="0"/>
              <a:t>"</a:t>
            </a:r>
            <a:br>
              <a:rPr lang="en-IN" dirty="0"/>
            </a:br>
            <a:r>
              <a:rPr lang="en-IN" dirty="0"/>
              <a:t>    </a:t>
            </a:r>
            <a:r>
              <a:rPr lang="en-IN" dirty="0" err="1"/>
              <a:t>android:layout_height</a:t>
            </a:r>
            <a:r>
              <a:rPr lang="en-IN" dirty="0"/>
              <a:t>="</a:t>
            </a:r>
            <a:r>
              <a:rPr lang="en-IN" dirty="0" err="1"/>
              <a:t>match_parent</a:t>
            </a:r>
            <a:r>
              <a:rPr lang="en-IN" dirty="0"/>
              <a:t>"</a:t>
            </a:r>
            <a:br>
              <a:rPr lang="en-IN" dirty="0"/>
            </a:br>
            <a:r>
              <a:rPr lang="en-IN" dirty="0"/>
              <a:t>    </a:t>
            </a:r>
            <a:r>
              <a:rPr lang="en-IN" dirty="0" err="1"/>
              <a:t>android:layout_marginTop</a:t>
            </a:r>
            <a:r>
              <a:rPr lang="en-IN" dirty="0"/>
              <a:t>="10dp"</a:t>
            </a:r>
            <a:br>
              <a:rPr lang="en-IN" dirty="0"/>
            </a:br>
            <a:r>
              <a:rPr lang="en-IN" dirty="0"/>
              <a:t>    </a:t>
            </a:r>
            <a:r>
              <a:rPr lang="en-IN" dirty="0" err="1"/>
              <a:t>android:orientation</a:t>
            </a:r>
            <a:r>
              <a:rPr lang="en-IN" dirty="0"/>
              <a:t>="vertical"</a:t>
            </a:r>
            <a:br>
              <a:rPr lang="en-IN" dirty="0"/>
            </a:br>
            <a:r>
              <a:rPr lang="en-IN" dirty="0"/>
              <a:t>    </a:t>
            </a:r>
            <a:r>
              <a:rPr lang="en-IN" dirty="0" err="1"/>
              <a:t>android:padding</a:t>
            </a:r>
            <a:r>
              <a:rPr lang="en-IN" dirty="0"/>
              <a:t>="10dp</a:t>
            </a:r>
            <a:r>
              <a:rPr lang="en-IN" dirty="0" smtClean="0"/>
              <a:t>"&gt;</a:t>
            </a:r>
          </a:p>
          <a:p>
            <a:pPr marL="0" lvl="0" indent="0" eaLnBrk="0" fontAlgn="base" hangingPunct="0">
              <a:lnSpc>
                <a:spcPct val="100000"/>
              </a:lnSpc>
              <a:spcBef>
                <a:spcPct val="0"/>
              </a:spcBef>
              <a:spcAft>
                <a:spcPct val="0"/>
              </a:spcAft>
              <a:buClrTx/>
              <a:buSzTx/>
              <a:buNone/>
            </a:pPr>
            <a:r>
              <a:rPr lang="en-IN" dirty="0"/>
              <a:t/>
            </a:r>
            <a:br>
              <a:rPr lang="en-IN" dirty="0"/>
            </a:br>
            <a:r>
              <a:rPr lang="en-IN" dirty="0"/>
              <a:t>    &lt;</a:t>
            </a:r>
            <a:r>
              <a:rPr lang="en-IN" dirty="0" err="1"/>
              <a:t>TextView</a:t>
            </a:r>
            <a:r>
              <a:rPr lang="en-IN" dirty="0"/>
              <a:t/>
            </a:r>
            <a:br>
              <a:rPr lang="en-IN" dirty="0"/>
            </a:br>
            <a:r>
              <a:rPr lang="en-IN" dirty="0"/>
              <a:t>        </a:t>
            </a:r>
            <a:r>
              <a:rPr lang="en-IN" dirty="0" err="1"/>
              <a:t>android:id</a:t>
            </a:r>
            <a:r>
              <a:rPr lang="en-IN" dirty="0"/>
              <a:t>="@+id/textView1"</a:t>
            </a:r>
            <a:br>
              <a:rPr lang="en-IN" dirty="0"/>
            </a:br>
            <a:r>
              <a:rPr lang="en-IN" dirty="0"/>
              <a:t>        </a:t>
            </a:r>
            <a:r>
              <a:rPr lang="en-IN" dirty="0" err="1"/>
              <a:t>android:layout_width</a:t>
            </a:r>
            <a:r>
              <a:rPr lang="en-IN" dirty="0"/>
              <a:t>="</a:t>
            </a:r>
            <a:r>
              <a:rPr lang="en-IN" dirty="0" err="1"/>
              <a:t>match_parent</a:t>
            </a:r>
            <a:r>
              <a:rPr lang="en-IN" dirty="0"/>
              <a:t>"</a:t>
            </a:r>
            <a:br>
              <a:rPr lang="en-IN" dirty="0"/>
            </a:br>
            <a:r>
              <a:rPr lang="en-IN" dirty="0"/>
              <a:t>        </a:t>
            </a:r>
            <a:r>
              <a:rPr lang="en-IN" dirty="0" err="1"/>
              <a:t>android:layout_height</a:t>
            </a:r>
            <a:r>
              <a:rPr lang="en-IN" dirty="0"/>
              <a:t>="</a:t>
            </a:r>
            <a:r>
              <a:rPr lang="en-IN" dirty="0" err="1"/>
              <a:t>wrap_content</a:t>
            </a:r>
            <a:r>
              <a:rPr lang="en-IN" dirty="0"/>
              <a:t>"</a:t>
            </a:r>
            <a:br>
              <a:rPr lang="en-IN" dirty="0"/>
            </a:br>
            <a:r>
              <a:rPr lang="en-IN" dirty="0"/>
              <a:t>        </a:t>
            </a:r>
            <a:r>
              <a:rPr lang="en-IN" dirty="0" err="1"/>
              <a:t>android:layout_marginBottom</a:t>
            </a:r>
            <a:r>
              <a:rPr lang="en-IN" dirty="0"/>
              <a:t>="10dp"</a:t>
            </a:r>
            <a:br>
              <a:rPr lang="en-IN" dirty="0"/>
            </a:br>
            <a:r>
              <a:rPr lang="en-IN" dirty="0"/>
              <a:t>        </a:t>
            </a:r>
            <a:r>
              <a:rPr lang="en-IN" dirty="0" err="1"/>
              <a:t>android:text</a:t>
            </a:r>
            <a:r>
              <a:rPr lang="en-IN" dirty="0"/>
              <a:t>="Welcome to </a:t>
            </a:r>
            <a:r>
              <a:rPr lang="en-IN" dirty="0" err="1"/>
              <a:t>Tutlane</a:t>
            </a:r>
            <a:r>
              <a:rPr lang="en-IN" dirty="0"/>
              <a:t>"</a:t>
            </a:r>
            <a:br>
              <a:rPr lang="en-IN" dirty="0"/>
            </a:br>
            <a:r>
              <a:rPr lang="en-IN" dirty="0"/>
              <a:t>        </a:t>
            </a:r>
            <a:r>
              <a:rPr lang="en-IN" dirty="0" err="1"/>
              <a:t>android:textColor</a:t>
            </a:r>
            <a:r>
              <a:rPr lang="en-IN" dirty="0"/>
              <a:t>="#86AD33"</a:t>
            </a:r>
            <a:br>
              <a:rPr lang="en-IN" dirty="0"/>
            </a:br>
            <a:r>
              <a:rPr lang="en-IN" dirty="0"/>
              <a:t>        </a:t>
            </a:r>
            <a:r>
              <a:rPr lang="en-IN" dirty="0" err="1"/>
              <a:t>android:textSize</a:t>
            </a:r>
            <a:r>
              <a:rPr lang="en-IN" dirty="0"/>
              <a:t>="20dp"</a:t>
            </a:r>
            <a:br>
              <a:rPr lang="en-IN" dirty="0"/>
            </a:br>
            <a:r>
              <a:rPr lang="en-IN" dirty="0"/>
              <a:t>        </a:t>
            </a:r>
            <a:r>
              <a:rPr lang="en-IN" dirty="0" err="1"/>
              <a:t>android:textStyle</a:t>
            </a:r>
            <a:r>
              <a:rPr lang="en-IN" dirty="0"/>
              <a:t>="bold" </a:t>
            </a:r>
            <a:r>
              <a:rPr lang="en-IN" dirty="0" smtClean="0"/>
              <a:t>/&gt;</a:t>
            </a:r>
          </a:p>
          <a:p>
            <a:pPr marL="0" lvl="0" indent="0" eaLnBrk="0" fontAlgn="base" hangingPunct="0">
              <a:lnSpc>
                <a:spcPct val="100000"/>
              </a:lnSpc>
              <a:spcBef>
                <a:spcPct val="0"/>
              </a:spcBef>
              <a:spcAft>
                <a:spcPct val="0"/>
              </a:spcAft>
              <a:buClrTx/>
              <a:buSzTx/>
              <a:buNone/>
            </a:pPr>
            <a:r>
              <a:rPr lang="en-IN" dirty="0"/>
              <a:t>&lt;/ </a:t>
            </a:r>
            <a:r>
              <a:rPr lang="en-IN" dirty="0" err="1" smtClean="0"/>
              <a:t>LinearLayout</a:t>
            </a:r>
            <a:r>
              <a:rPr lang="en-IN" dirty="0" smtClean="0"/>
              <a:t>&gt;</a:t>
            </a:r>
            <a:endParaRPr lang="en-GB" dirty="0"/>
          </a:p>
        </p:txBody>
      </p:sp>
    </p:spTree>
    <p:extLst>
      <p:ext uri="{BB962C8B-B14F-4D97-AF65-F5344CB8AC3E}">
        <p14:creationId xmlns:p14="http://schemas.microsoft.com/office/powerpoint/2010/main" val="120809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IN" dirty="0" err="1" smtClean="0"/>
              <a:t>TextView</a:t>
            </a:r>
            <a:r>
              <a:rPr lang="en-IN" dirty="0" smtClean="0"/>
              <a:t> Example</a:t>
            </a:r>
            <a:endParaRPr lang="en-IN" dirty="0"/>
          </a:p>
        </p:txBody>
      </p:sp>
      <p:sp>
        <p:nvSpPr>
          <p:cNvPr id="14" name="Content Placeholder 13"/>
          <p:cNvSpPr>
            <a:spLocks noGrp="1"/>
          </p:cNvSpPr>
          <p:nvPr>
            <p:ph idx="1"/>
          </p:nvPr>
        </p:nvSpPr>
        <p:spPr>
          <a:xfrm>
            <a:off x="1522413" y="1981200"/>
            <a:ext cx="9829799" cy="4760168"/>
          </a:xfrm>
        </p:spPr>
        <p:txBody>
          <a:bodyPr>
            <a:normAutofit fontScale="70000" lnSpcReduction="20000"/>
          </a:bodyPr>
          <a:lstStyle/>
          <a:p>
            <a:pPr marL="0" lvl="0" indent="0" eaLnBrk="0" fontAlgn="base" hangingPunct="0">
              <a:lnSpc>
                <a:spcPct val="100000"/>
              </a:lnSpc>
              <a:spcBef>
                <a:spcPct val="0"/>
              </a:spcBef>
              <a:spcAft>
                <a:spcPct val="0"/>
              </a:spcAft>
              <a:buClrTx/>
              <a:buSzTx/>
              <a:buNone/>
            </a:pPr>
            <a:r>
              <a:rPr lang="en-IN" dirty="0" smtClean="0"/>
              <a:t>To get </a:t>
            </a:r>
            <a:r>
              <a:rPr lang="en-IN" dirty="0" err="1" smtClean="0"/>
              <a:t>Tevie</a:t>
            </a:r>
            <a:r>
              <a:rPr lang="en-IN" dirty="0" err="1" smtClean="0"/>
              <a:t>w</a:t>
            </a:r>
            <a:r>
              <a:rPr lang="en-IN" dirty="0" smtClean="0"/>
              <a:t> ID in </a:t>
            </a:r>
            <a:r>
              <a:rPr lang="en-IN" dirty="0" err="1" smtClean="0"/>
              <a:t>Kotlin</a:t>
            </a:r>
            <a:r>
              <a:rPr lang="en-IN" dirty="0" smtClean="0"/>
              <a:t> file we are using </a:t>
            </a:r>
            <a:r>
              <a:rPr lang="en-IN" b="1" dirty="0" err="1" smtClean="0"/>
              <a:t>findViewById</a:t>
            </a:r>
            <a:r>
              <a:rPr lang="en-IN" b="1" dirty="0"/>
              <a:t> </a:t>
            </a:r>
            <a:r>
              <a:rPr lang="en-IN" dirty="0" smtClean="0"/>
              <a:t>method.</a:t>
            </a:r>
          </a:p>
          <a:p>
            <a:pPr marL="0" lvl="0" indent="0" eaLnBrk="0" fontAlgn="base" hangingPunct="0">
              <a:lnSpc>
                <a:spcPct val="100000"/>
              </a:lnSpc>
              <a:spcBef>
                <a:spcPct val="0"/>
              </a:spcBef>
              <a:spcAft>
                <a:spcPct val="0"/>
              </a:spcAft>
              <a:buClrTx/>
              <a:buSzTx/>
              <a:buNone/>
            </a:pPr>
            <a:endParaRPr lang="en-IN" dirty="0"/>
          </a:p>
          <a:p>
            <a:pPr marL="0" indent="0" eaLnBrk="0" fontAlgn="base" hangingPunct="0">
              <a:lnSpc>
                <a:spcPct val="100000"/>
              </a:lnSpc>
              <a:spcBef>
                <a:spcPct val="0"/>
              </a:spcBef>
              <a:spcAft>
                <a:spcPct val="0"/>
              </a:spcAft>
              <a:buClrTx/>
              <a:buSzTx/>
              <a:buNone/>
            </a:pPr>
            <a:r>
              <a:rPr lang="en-IN" b="1" dirty="0" err="1"/>
              <a:t>val</a:t>
            </a:r>
            <a:r>
              <a:rPr lang="en-IN" b="1" dirty="0"/>
              <a:t> </a:t>
            </a:r>
            <a:r>
              <a:rPr lang="en-IN" b="1" dirty="0" err="1" smtClean="0"/>
              <a:t>textView</a:t>
            </a:r>
            <a:r>
              <a:rPr lang="en-IN" b="1" dirty="0" smtClean="0"/>
              <a:t> </a:t>
            </a:r>
            <a:r>
              <a:rPr lang="en-IN" b="1" dirty="0"/>
              <a:t>= </a:t>
            </a:r>
            <a:r>
              <a:rPr lang="en-IN" b="1" dirty="0" err="1" smtClean="0"/>
              <a:t>findViewById</a:t>
            </a:r>
            <a:r>
              <a:rPr lang="en-IN" b="1" dirty="0" smtClean="0"/>
              <a:t>&lt;</a:t>
            </a:r>
            <a:r>
              <a:rPr lang="en-IN" b="1" dirty="0" err="1" smtClean="0"/>
              <a:t>TextView</a:t>
            </a:r>
            <a:r>
              <a:rPr lang="en-IN" b="1" dirty="0" smtClean="0"/>
              <a:t>&gt;(R.id.</a:t>
            </a:r>
            <a:r>
              <a:rPr lang="en-IN" b="1" i="1" dirty="0" smtClean="0"/>
              <a:t>textView1</a:t>
            </a:r>
            <a:r>
              <a:rPr lang="en-IN" b="1" dirty="0" smtClean="0"/>
              <a:t>)</a:t>
            </a:r>
          </a:p>
          <a:p>
            <a:pPr marL="0" indent="0" eaLnBrk="0" fontAlgn="base" hangingPunct="0">
              <a:lnSpc>
                <a:spcPct val="100000"/>
              </a:lnSpc>
              <a:spcBef>
                <a:spcPct val="0"/>
              </a:spcBef>
              <a:spcAft>
                <a:spcPct val="0"/>
              </a:spcAft>
              <a:buClrTx/>
              <a:buSzTx/>
              <a:buNone/>
            </a:pPr>
            <a:endParaRPr lang="en-IN" b="1" dirty="0" smtClean="0"/>
          </a:p>
          <a:p>
            <a:pPr marL="0" indent="0" eaLnBrk="0" fontAlgn="base" hangingPunct="0">
              <a:lnSpc>
                <a:spcPct val="100000"/>
              </a:lnSpc>
              <a:spcBef>
                <a:spcPct val="0"/>
              </a:spcBef>
              <a:spcAft>
                <a:spcPct val="0"/>
              </a:spcAft>
              <a:buClrTx/>
              <a:buSzTx/>
              <a:buNone/>
            </a:pPr>
            <a:r>
              <a:rPr lang="en-IN" dirty="0" err="1"/>
              <a:t>textView.setText</a:t>
            </a:r>
            <a:r>
              <a:rPr lang="en-IN" dirty="0" smtClean="0"/>
              <a:t>(“</a:t>
            </a:r>
            <a:r>
              <a:rPr lang="en-IN" dirty="0" err="1" smtClean="0"/>
              <a:t>Gopal</a:t>
            </a:r>
            <a:r>
              <a:rPr lang="en-IN" dirty="0" smtClean="0"/>
              <a:t> </a:t>
            </a:r>
            <a:r>
              <a:rPr lang="en-IN" dirty="0" err="1" smtClean="0"/>
              <a:t>Shinde</a:t>
            </a:r>
            <a:r>
              <a:rPr lang="en-IN" dirty="0" smtClean="0"/>
              <a:t>").</a:t>
            </a:r>
            <a:r>
              <a:rPr lang="en-IN" dirty="0" err="1"/>
              <a:t>toString</a:t>
            </a:r>
            <a:r>
              <a:rPr lang="en-IN" dirty="0" smtClean="0"/>
              <a:t>()</a:t>
            </a:r>
          </a:p>
          <a:p>
            <a:pPr marL="0" lvl="0" indent="0" eaLnBrk="0" fontAlgn="base" hangingPunct="0">
              <a:lnSpc>
                <a:spcPct val="100000"/>
              </a:lnSpc>
              <a:spcBef>
                <a:spcPct val="0"/>
              </a:spcBef>
              <a:spcAft>
                <a:spcPct val="0"/>
              </a:spcAft>
              <a:buClrTx/>
              <a:buSzTx/>
              <a:buNone/>
            </a:pPr>
            <a:endParaRPr lang="en-US" sz="4000" dirty="0" smtClean="0">
              <a:latin typeface="Arial" panose="020B0604020202020204" pitchFamily="34" charset="0"/>
            </a:endParaRPr>
          </a:p>
          <a:p>
            <a:pPr marL="0" lvl="0" indent="0" eaLnBrk="0" fontAlgn="base" hangingPunct="0">
              <a:lnSpc>
                <a:spcPct val="100000"/>
              </a:lnSpc>
              <a:spcBef>
                <a:spcPct val="0"/>
              </a:spcBef>
              <a:spcAft>
                <a:spcPct val="0"/>
              </a:spcAft>
              <a:buClrTx/>
              <a:buSzTx/>
              <a:buNone/>
            </a:pPr>
            <a:endParaRPr lang="en-US" sz="4000" dirty="0">
              <a:latin typeface="Arial" panose="020B0604020202020204" pitchFamily="34" charset="0"/>
            </a:endParaRPr>
          </a:p>
          <a:p>
            <a:pPr marL="0" lvl="0" indent="0" eaLnBrk="0" fontAlgn="base" hangingPunct="0">
              <a:lnSpc>
                <a:spcPct val="100000"/>
              </a:lnSpc>
              <a:spcBef>
                <a:spcPct val="0"/>
              </a:spcBef>
              <a:spcAft>
                <a:spcPct val="0"/>
              </a:spcAft>
              <a:buClrTx/>
              <a:buSzTx/>
              <a:buNone/>
            </a:pPr>
            <a:endParaRPr lang="en-US" sz="4000" dirty="0">
              <a:latin typeface="Arial" panose="020B0604020202020204" pitchFamily="34" charset="0"/>
            </a:endParaRPr>
          </a:p>
          <a:p>
            <a:pPr marL="0" lvl="0" indent="0" eaLnBrk="0" fontAlgn="base" hangingPunct="0">
              <a:lnSpc>
                <a:spcPct val="100000"/>
              </a:lnSpc>
              <a:spcBef>
                <a:spcPct val="0"/>
              </a:spcBef>
              <a:spcAft>
                <a:spcPct val="0"/>
              </a:spcAft>
              <a:buClrTx/>
              <a:buSzTx/>
              <a:buNone/>
            </a:pPr>
            <a:r>
              <a:rPr lang="en-US" b="1" dirty="0" err="1"/>
              <a:t>px</a:t>
            </a:r>
            <a:r>
              <a:rPr lang="en-US" b="1" dirty="0"/>
              <a:t>: Pixels </a:t>
            </a:r>
            <a:r>
              <a:rPr lang="en-US" dirty="0"/>
              <a:t>– Corresponds to actual pixels on the </a:t>
            </a:r>
            <a:r>
              <a:rPr lang="en-US" dirty="0" smtClean="0"/>
              <a:t>screen</a:t>
            </a:r>
          </a:p>
          <a:p>
            <a:pPr marL="0" lvl="0" indent="0" eaLnBrk="0" fontAlgn="base" hangingPunct="0">
              <a:lnSpc>
                <a:spcPct val="100000"/>
              </a:lnSpc>
              <a:spcBef>
                <a:spcPct val="0"/>
              </a:spcBef>
              <a:spcAft>
                <a:spcPct val="0"/>
              </a:spcAft>
              <a:buClrTx/>
              <a:buSzTx/>
              <a:buNone/>
            </a:pPr>
            <a:endParaRPr lang="en-US" dirty="0"/>
          </a:p>
          <a:p>
            <a:pPr marL="0" lvl="0" indent="0" eaLnBrk="0" fontAlgn="base" hangingPunct="0">
              <a:lnSpc>
                <a:spcPct val="100000"/>
              </a:lnSpc>
              <a:spcBef>
                <a:spcPct val="0"/>
              </a:spcBef>
              <a:spcAft>
                <a:spcPct val="0"/>
              </a:spcAft>
              <a:buClrTx/>
              <a:buSzTx/>
              <a:buNone/>
            </a:pPr>
            <a:r>
              <a:rPr lang="en-US" b="1" dirty="0" err="1"/>
              <a:t>dp</a:t>
            </a:r>
            <a:r>
              <a:rPr lang="en-US" b="1" dirty="0"/>
              <a:t>: Density-independent Pixels </a:t>
            </a:r>
            <a:r>
              <a:rPr lang="en-US" dirty="0"/>
              <a:t>– An abstract unit that is based on the physical density of the screen</a:t>
            </a:r>
            <a:r>
              <a:rPr lang="en-US" dirty="0" smtClean="0"/>
              <a:t>.</a:t>
            </a:r>
          </a:p>
          <a:p>
            <a:pPr marL="0" lvl="0" indent="0" eaLnBrk="0" fontAlgn="base" hangingPunct="0">
              <a:lnSpc>
                <a:spcPct val="100000"/>
              </a:lnSpc>
              <a:spcBef>
                <a:spcPct val="0"/>
              </a:spcBef>
              <a:spcAft>
                <a:spcPct val="0"/>
              </a:spcAft>
              <a:buClrTx/>
              <a:buSzTx/>
              <a:buNone/>
            </a:pPr>
            <a:endParaRPr lang="en-US" dirty="0"/>
          </a:p>
          <a:p>
            <a:pPr marL="0" lvl="0" indent="0" eaLnBrk="0" fontAlgn="base" hangingPunct="0">
              <a:lnSpc>
                <a:spcPct val="100000"/>
              </a:lnSpc>
              <a:spcBef>
                <a:spcPct val="0"/>
              </a:spcBef>
              <a:spcAft>
                <a:spcPct val="0"/>
              </a:spcAft>
              <a:buClrTx/>
              <a:buSzTx/>
              <a:buNone/>
            </a:pPr>
            <a:r>
              <a:rPr lang="en-US" b="1" dirty="0" err="1"/>
              <a:t>sp</a:t>
            </a:r>
            <a:r>
              <a:rPr lang="en-US" b="1" dirty="0"/>
              <a:t>: Scale-independent Pixels </a:t>
            </a:r>
            <a:r>
              <a:rPr lang="en-US" dirty="0"/>
              <a:t>– This is like the </a:t>
            </a:r>
            <a:r>
              <a:rPr lang="en-US" dirty="0" err="1"/>
              <a:t>dp</a:t>
            </a:r>
            <a:r>
              <a:rPr lang="en-US" dirty="0"/>
              <a:t> unit, but the user’s font size preference also scales it</a:t>
            </a:r>
            <a:r>
              <a:rPr lang="en-US" dirty="0" smtClean="0"/>
              <a:t>.</a:t>
            </a:r>
          </a:p>
          <a:p>
            <a:pPr marL="0" lvl="0" indent="0" eaLnBrk="0" fontAlgn="base" hangingPunct="0">
              <a:lnSpc>
                <a:spcPct val="100000"/>
              </a:lnSpc>
              <a:spcBef>
                <a:spcPct val="0"/>
              </a:spcBef>
              <a:spcAft>
                <a:spcPct val="0"/>
              </a:spcAft>
              <a:buClrTx/>
              <a:buSzTx/>
              <a:buNone/>
            </a:pPr>
            <a:endParaRPr lang="en-US" dirty="0"/>
          </a:p>
          <a:p>
            <a:pPr marL="0" lvl="0" indent="0" eaLnBrk="0" fontAlgn="base" hangingPunct="0">
              <a:lnSpc>
                <a:spcPct val="100000"/>
              </a:lnSpc>
              <a:spcBef>
                <a:spcPct val="0"/>
              </a:spcBef>
              <a:spcAft>
                <a:spcPct val="0"/>
              </a:spcAft>
              <a:buClrTx/>
              <a:buSzTx/>
              <a:buNone/>
            </a:pPr>
            <a:r>
              <a:rPr lang="en-US" b="1" dirty="0" err="1"/>
              <a:t>pt</a:t>
            </a:r>
            <a:r>
              <a:rPr lang="en-US" b="1" dirty="0"/>
              <a:t>: Points </a:t>
            </a:r>
            <a:r>
              <a:rPr lang="en-US" dirty="0"/>
              <a:t>– 1/72 of an inch based on the physical size </a:t>
            </a:r>
            <a:r>
              <a:rPr lang="en-US" dirty="0" smtClean="0"/>
              <a:t>of the </a:t>
            </a:r>
            <a:r>
              <a:rPr lang="en-US" dirty="0"/>
              <a:t>screen, assuming a 72dpi density screen</a:t>
            </a:r>
            <a:r>
              <a:rPr lang="en-US" dirty="0" smtClean="0"/>
              <a:t>.</a:t>
            </a:r>
          </a:p>
          <a:p>
            <a:pPr marL="0" lvl="0" indent="0" eaLnBrk="0" fontAlgn="base" hangingPunct="0">
              <a:lnSpc>
                <a:spcPct val="100000"/>
              </a:lnSpc>
              <a:spcBef>
                <a:spcPct val="0"/>
              </a:spcBef>
              <a:spcAft>
                <a:spcPct val="0"/>
              </a:spcAft>
              <a:buClrTx/>
              <a:buSzTx/>
              <a:buNone/>
            </a:pPr>
            <a:endParaRPr lang="en-US" dirty="0"/>
          </a:p>
          <a:p>
            <a:pPr marL="0" lvl="0" indent="0" eaLnBrk="0" fontAlgn="base" hangingPunct="0">
              <a:lnSpc>
                <a:spcPct val="100000"/>
              </a:lnSpc>
              <a:spcBef>
                <a:spcPct val="0"/>
              </a:spcBef>
              <a:spcAft>
                <a:spcPct val="0"/>
              </a:spcAft>
              <a:buClrTx/>
              <a:buSzTx/>
              <a:buNone/>
            </a:pPr>
            <a:r>
              <a:rPr lang="en-US" b="1" dirty="0"/>
              <a:t>mm: Millimeters </a:t>
            </a:r>
            <a:r>
              <a:rPr lang="en-US" dirty="0"/>
              <a:t>– Based on the physical size of the screen</a:t>
            </a:r>
            <a:r>
              <a:rPr lang="en-US" dirty="0" smtClean="0"/>
              <a:t>.</a:t>
            </a:r>
          </a:p>
          <a:p>
            <a:pPr marL="0" lvl="0" indent="0" eaLnBrk="0" fontAlgn="base" hangingPunct="0">
              <a:lnSpc>
                <a:spcPct val="100000"/>
              </a:lnSpc>
              <a:spcBef>
                <a:spcPct val="0"/>
              </a:spcBef>
              <a:spcAft>
                <a:spcPct val="0"/>
              </a:spcAft>
              <a:buClrTx/>
              <a:buSzTx/>
              <a:buNone/>
            </a:pPr>
            <a:endParaRPr lang="en-US" dirty="0"/>
          </a:p>
          <a:p>
            <a:pPr marL="0" lvl="0" indent="0" eaLnBrk="0" fontAlgn="base" hangingPunct="0">
              <a:lnSpc>
                <a:spcPct val="100000"/>
              </a:lnSpc>
              <a:spcBef>
                <a:spcPct val="0"/>
              </a:spcBef>
              <a:spcAft>
                <a:spcPct val="0"/>
              </a:spcAft>
              <a:buClrTx/>
              <a:buSzTx/>
              <a:buNone/>
            </a:pPr>
            <a:r>
              <a:rPr lang="en-US" b="1" dirty="0"/>
              <a:t>in: Inches </a:t>
            </a:r>
            <a:r>
              <a:rPr lang="en-US" dirty="0"/>
              <a:t>– Based on the physical size of the screen</a:t>
            </a:r>
            <a:r>
              <a:rPr lang="en-US" dirty="0" smtClean="0"/>
              <a:t>.</a:t>
            </a:r>
            <a:endParaRPr lang="en-IN" dirty="0" smtClean="0"/>
          </a:p>
        </p:txBody>
      </p:sp>
      <p:sp>
        <p:nvSpPr>
          <p:cNvPr id="2" name="Rectangle 1"/>
          <p:cNvSpPr>
            <a:spLocks noChangeArrowheads="1"/>
          </p:cNvSpPr>
          <p:nvPr/>
        </p:nvSpPr>
        <p:spPr bwMode="auto">
          <a:xfrm>
            <a:off x="0" y="-258687"/>
            <a:ext cx="171532" cy="517374"/>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69809" tIns="0" rIns="0" bIns="23805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100111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IN" dirty="0" err="1"/>
              <a:t>EditText</a:t>
            </a:r>
            <a:endParaRPr lang="en-IN" dirty="0"/>
          </a:p>
        </p:txBody>
      </p:sp>
      <p:sp>
        <p:nvSpPr>
          <p:cNvPr id="14" name="Content Placeholder 13"/>
          <p:cNvSpPr>
            <a:spLocks noGrp="1"/>
          </p:cNvSpPr>
          <p:nvPr>
            <p:ph idx="1"/>
          </p:nvPr>
        </p:nvSpPr>
        <p:spPr>
          <a:xfrm>
            <a:off x="1522413" y="1981200"/>
            <a:ext cx="9829799" cy="4760168"/>
          </a:xfrm>
        </p:spPr>
        <p:txBody>
          <a:bodyPr>
            <a:normAutofit fontScale="92500" lnSpcReduction="20000"/>
          </a:bodyPr>
          <a:lstStyle/>
          <a:p>
            <a:pPr marL="0" lvl="0" indent="0" eaLnBrk="0" fontAlgn="base" hangingPunct="0">
              <a:lnSpc>
                <a:spcPct val="100000"/>
              </a:lnSpc>
              <a:spcBef>
                <a:spcPct val="0"/>
              </a:spcBef>
              <a:spcAft>
                <a:spcPct val="0"/>
              </a:spcAft>
              <a:buClrTx/>
              <a:buSzTx/>
              <a:buNone/>
            </a:pPr>
            <a:r>
              <a:rPr lang="en-GB" b="1" dirty="0" err="1"/>
              <a:t>EditText</a:t>
            </a:r>
            <a:r>
              <a:rPr lang="en-GB" dirty="0"/>
              <a:t> is a </a:t>
            </a:r>
            <a:r>
              <a:rPr lang="en-GB" i="1" dirty="0"/>
              <a:t>Widget of user interface</a:t>
            </a:r>
            <a:r>
              <a:rPr lang="en-GB" dirty="0"/>
              <a:t> (UI) used to retrieve and modify text data from a user in an Android app</a:t>
            </a:r>
            <a:r>
              <a:rPr lang="en-GB" dirty="0" smtClean="0"/>
              <a:t>.</a:t>
            </a:r>
          </a:p>
          <a:p>
            <a:pPr marL="0" lvl="0" indent="0" eaLnBrk="0" fontAlgn="base" hangingPunct="0">
              <a:lnSpc>
                <a:spcPct val="100000"/>
              </a:lnSpc>
              <a:spcBef>
                <a:spcPct val="0"/>
              </a:spcBef>
              <a:spcAft>
                <a:spcPct val="0"/>
              </a:spcAft>
              <a:buClrTx/>
              <a:buSzTx/>
              <a:buNone/>
            </a:pPr>
            <a:r>
              <a:rPr lang="en-GB" dirty="0" err="1"/>
              <a:t>EditText</a:t>
            </a:r>
            <a:r>
              <a:rPr lang="en-GB" dirty="0"/>
              <a:t> (or </a:t>
            </a:r>
            <a:r>
              <a:rPr lang="en-GB" dirty="0" err="1"/>
              <a:t>PlainText</a:t>
            </a:r>
            <a:r>
              <a:rPr lang="en-GB" dirty="0"/>
              <a:t>) is not only used to get plain text in your application, but even you can use it to get values such as email, number, password, etc. To get the value of each type in </a:t>
            </a:r>
            <a:r>
              <a:rPr lang="en-GB" dirty="0" err="1"/>
              <a:t>EditText</a:t>
            </a:r>
            <a:r>
              <a:rPr lang="en-GB" dirty="0"/>
              <a:t>, you must specify its input type in its </a:t>
            </a:r>
            <a:r>
              <a:rPr lang="en-GB" b="1" i="1" dirty="0" err="1"/>
              <a:t>inputType</a:t>
            </a:r>
            <a:r>
              <a:rPr lang="en-GB" dirty="0"/>
              <a:t> attribute</a:t>
            </a:r>
            <a:r>
              <a:rPr lang="en-GB" dirty="0" smtClean="0"/>
              <a:t>.</a:t>
            </a:r>
          </a:p>
          <a:p>
            <a:pPr marL="0" lvl="0" indent="0" eaLnBrk="0" fontAlgn="base" hangingPunct="0">
              <a:lnSpc>
                <a:spcPct val="100000"/>
              </a:lnSpc>
              <a:spcBef>
                <a:spcPct val="0"/>
              </a:spcBef>
              <a:spcAft>
                <a:spcPct val="0"/>
              </a:spcAft>
              <a:buClrTx/>
              <a:buSzTx/>
              <a:buNone/>
            </a:pPr>
            <a:endParaRPr lang="en-GB" dirty="0"/>
          </a:p>
          <a:p>
            <a:pPr marL="0" lvl="0" indent="0" eaLnBrk="0" fontAlgn="base" hangingPunct="0">
              <a:lnSpc>
                <a:spcPct val="100000"/>
              </a:lnSpc>
              <a:spcBef>
                <a:spcPct val="0"/>
              </a:spcBef>
              <a:spcAft>
                <a:spcPct val="0"/>
              </a:spcAft>
              <a:buClrTx/>
              <a:buSzTx/>
              <a:buNone/>
            </a:pPr>
            <a:r>
              <a:rPr lang="en-IN" b="1" dirty="0" err="1" smtClean="0"/>
              <a:t>android:id</a:t>
            </a:r>
            <a:r>
              <a:rPr lang="en-IN" b="1" dirty="0" smtClean="0"/>
              <a:t> - </a:t>
            </a:r>
            <a:r>
              <a:rPr lang="en-GB" dirty="0"/>
              <a:t>It is used to uniquely identify the element</a:t>
            </a:r>
            <a:endParaRPr lang="en-IN" b="1" dirty="0"/>
          </a:p>
          <a:p>
            <a:pPr marL="0" lvl="0" indent="0" eaLnBrk="0" fontAlgn="base" hangingPunct="0">
              <a:lnSpc>
                <a:spcPct val="100000"/>
              </a:lnSpc>
              <a:spcBef>
                <a:spcPct val="0"/>
              </a:spcBef>
              <a:spcAft>
                <a:spcPct val="0"/>
              </a:spcAft>
              <a:buClrTx/>
              <a:buSzTx/>
              <a:buNone/>
            </a:pPr>
            <a:r>
              <a:rPr lang="en-IN" b="1" dirty="0" err="1" smtClean="0"/>
              <a:t>android:width</a:t>
            </a:r>
            <a:r>
              <a:rPr lang="en-IN" b="1" dirty="0" smtClean="0"/>
              <a:t> - </a:t>
            </a:r>
            <a:r>
              <a:rPr lang="en-GB" dirty="0"/>
              <a:t>It is used to set the width of </a:t>
            </a:r>
            <a:r>
              <a:rPr lang="en-GB" dirty="0" err="1"/>
              <a:t>EditText</a:t>
            </a:r>
            <a:r>
              <a:rPr lang="en-GB" dirty="0"/>
              <a:t> in pixels</a:t>
            </a:r>
            <a:endParaRPr lang="en-IN" b="1" dirty="0"/>
          </a:p>
          <a:p>
            <a:pPr marL="0" lvl="0" indent="0" eaLnBrk="0" fontAlgn="base" hangingPunct="0">
              <a:lnSpc>
                <a:spcPct val="100000"/>
              </a:lnSpc>
              <a:spcBef>
                <a:spcPct val="0"/>
              </a:spcBef>
              <a:spcAft>
                <a:spcPct val="0"/>
              </a:spcAft>
              <a:buClrTx/>
              <a:buSzTx/>
              <a:buNone/>
            </a:pPr>
            <a:r>
              <a:rPr lang="en-IN" b="1" dirty="0" err="1" smtClean="0"/>
              <a:t>android:hight</a:t>
            </a:r>
            <a:r>
              <a:rPr lang="en-IN" b="1" dirty="0" smtClean="0"/>
              <a:t> - </a:t>
            </a:r>
            <a:r>
              <a:rPr lang="en-GB" dirty="0"/>
              <a:t>It is used to set the height of </a:t>
            </a:r>
            <a:r>
              <a:rPr lang="en-GB" dirty="0" err="1"/>
              <a:t>EditText</a:t>
            </a:r>
            <a:r>
              <a:rPr lang="en-GB" dirty="0"/>
              <a:t> in pixels</a:t>
            </a:r>
            <a:endParaRPr lang="en-IN" b="1" dirty="0"/>
          </a:p>
          <a:p>
            <a:pPr marL="0" lvl="0" indent="0" eaLnBrk="0" fontAlgn="base" hangingPunct="0">
              <a:lnSpc>
                <a:spcPct val="100000"/>
              </a:lnSpc>
              <a:spcBef>
                <a:spcPct val="0"/>
              </a:spcBef>
              <a:spcAft>
                <a:spcPct val="0"/>
              </a:spcAft>
              <a:buClrTx/>
              <a:buSzTx/>
              <a:buNone/>
            </a:pPr>
            <a:r>
              <a:rPr lang="en-IN" b="1" dirty="0" err="1" smtClean="0"/>
              <a:t>android:hint</a:t>
            </a:r>
            <a:r>
              <a:rPr lang="en-IN" b="1" dirty="0" smtClean="0"/>
              <a:t> - </a:t>
            </a:r>
            <a:r>
              <a:rPr lang="en-GB" dirty="0"/>
              <a:t>It is used to highlight what should be input when text is empty</a:t>
            </a:r>
            <a:endParaRPr lang="en-IN" b="1" dirty="0"/>
          </a:p>
          <a:p>
            <a:pPr marL="0" lvl="0" indent="0" eaLnBrk="0" fontAlgn="base" hangingPunct="0">
              <a:lnSpc>
                <a:spcPct val="100000"/>
              </a:lnSpc>
              <a:spcBef>
                <a:spcPct val="0"/>
              </a:spcBef>
              <a:spcAft>
                <a:spcPct val="0"/>
              </a:spcAft>
              <a:buClrTx/>
              <a:buSzTx/>
              <a:buNone/>
            </a:pPr>
            <a:r>
              <a:rPr lang="en-IN" b="1" dirty="0" err="1" smtClean="0"/>
              <a:t>android:gravity</a:t>
            </a:r>
            <a:r>
              <a:rPr lang="en-IN" b="1" dirty="0" smtClean="0"/>
              <a:t> - </a:t>
            </a:r>
            <a:r>
              <a:rPr lang="en-GB" dirty="0"/>
              <a:t>gravity is used to align the text like left, right, </a:t>
            </a:r>
            <a:r>
              <a:rPr lang="en-GB" dirty="0" err="1"/>
              <a:t>center</a:t>
            </a:r>
            <a:r>
              <a:rPr lang="en-GB" dirty="0"/>
              <a:t>, top</a:t>
            </a:r>
            <a:endParaRPr lang="en-IN" b="1" dirty="0"/>
          </a:p>
          <a:p>
            <a:pPr marL="0" lvl="0" indent="0" eaLnBrk="0" fontAlgn="base" hangingPunct="0">
              <a:lnSpc>
                <a:spcPct val="100000"/>
              </a:lnSpc>
              <a:spcBef>
                <a:spcPct val="0"/>
              </a:spcBef>
              <a:spcAft>
                <a:spcPct val="0"/>
              </a:spcAft>
              <a:buClrTx/>
              <a:buSzTx/>
              <a:buNone/>
            </a:pPr>
            <a:r>
              <a:rPr lang="en-IN" b="1" dirty="0" err="1" smtClean="0"/>
              <a:t>android:textSize</a:t>
            </a:r>
            <a:r>
              <a:rPr lang="en-IN" b="1" dirty="0" smtClean="0"/>
              <a:t> - </a:t>
            </a:r>
            <a:r>
              <a:rPr lang="en-GB" dirty="0"/>
              <a:t>It is used to specify the size of the text</a:t>
            </a:r>
            <a:endParaRPr lang="en-IN" b="1" dirty="0"/>
          </a:p>
          <a:p>
            <a:pPr marL="0" lvl="0" indent="0" eaLnBrk="0" fontAlgn="base" hangingPunct="0">
              <a:lnSpc>
                <a:spcPct val="100000"/>
              </a:lnSpc>
              <a:spcBef>
                <a:spcPct val="0"/>
              </a:spcBef>
              <a:spcAft>
                <a:spcPct val="0"/>
              </a:spcAft>
              <a:buClrTx/>
              <a:buSzTx/>
              <a:buNone/>
            </a:pPr>
            <a:r>
              <a:rPr lang="en-IN" b="1" dirty="0" err="1" smtClean="0"/>
              <a:t>android:textStyle</a:t>
            </a:r>
            <a:r>
              <a:rPr lang="en-IN" b="1" dirty="0" smtClean="0"/>
              <a:t> - </a:t>
            </a:r>
            <a:r>
              <a:rPr lang="en-GB" dirty="0"/>
              <a:t>It is used to set the text style like bold, italic, bold italic, etc.</a:t>
            </a:r>
            <a:endParaRPr lang="en-IN" b="1" dirty="0"/>
          </a:p>
          <a:p>
            <a:pPr marL="0" lvl="0" indent="0" eaLnBrk="0" fontAlgn="base" hangingPunct="0">
              <a:lnSpc>
                <a:spcPct val="100000"/>
              </a:lnSpc>
              <a:spcBef>
                <a:spcPct val="0"/>
              </a:spcBef>
              <a:spcAft>
                <a:spcPct val="0"/>
              </a:spcAft>
              <a:buClrTx/>
              <a:buSzTx/>
              <a:buNone/>
            </a:pPr>
            <a:r>
              <a:rPr lang="en-IN" b="1" dirty="0" err="1" smtClean="0"/>
              <a:t>android:textColor</a:t>
            </a:r>
            <a:r>
              <a:rPr lang="en-IN" b="1" dirty="0" smtClean="0"/>
              <a:t> - </a:t>
            </a:r>
            <a:r>
              <a:rPr lang="en-GB" dirty="0"/>
              <a:t>It is used to set the </a:t>
            </a:r>
            <a:r>
              <a:rPr lang="en-GB" dirty="0" err="1"/>
              <a:t>color</a:t>
            </a:r>
            <a:r>
              <a:rPr lang="en-GB" dirty="0"/>
              <a:t> of the text</a:t>
            </a:r>
            <a:endParaRPr lang="en-IN" b="1" dirty="0"/>
          </a:p>
          <a:p>
            <a:pPr marL="0" lvl="0" indent="0" eaLnBrk="0" fontAlgn="base" hangingPunct="0">
              <a:lnSpc>
                <a:spcPct val="100000"/>
              </a:lnSpc>
              <a:spcBef>
                <a:spcPct val="0"/>
              </a:spcBef>
              <a:spcAft>
                <a:spcPct val="0"/>
              </a:spcAft>
              <a:buClrTx/>
              <a:buSzTx/>
              <a:buNone/>
            </a:pPr>
            <a:r>
              <a:rPr lang="en-IN" b="1" dirty="0" err="1" smtClean="0"/>
              <a:t>android:textColorHint</a:t>
            </a:r>
            <a:r>
              <a:rPr lang="en-IN" b="1" dirty="0" smtClean="0"/>
              <a:t> - </a:t>
            </a:r>
            <a:r>
              <a:rPr lang="en-GB" dirty="0"/>
              <a:t>It is used to change the text </a:t>
            </a:r>
            <a:r>
              <a:rPr lang="en-GB" dirty="0" err="1"/>
              <a:t>color</a:t>
            </a:r>
            <a:r>
              <a:rPr lang="en-GB" dirty="0"/>
              <a:t> of hint text.</a:t>
            </a:r>
            <a:endParaRPr lang="en-IN" b="1" dirty="0"/>
          </a:p>
          <a:p>
            <a:pPr marL="0" indent="0" eaLnBrk="0" fontAlgn="base" hangingPunct="0">
              <a:lnSpc>
                <a:spcPct val="100000"/>
              </a:lnSpc>
              <a:spcBef>
                <a:spcPct val="0"/>
              </a:spcBef>
              <a:spcAft>
                <a:spcPct val="0"/>
              </a:spcAft>
              <a:buClrTx/>
              <a:buSzTx/>
              <a:buNone/>
            </a:pPr>
            <a:r>
              <a:rPr lang="en-GB" b="1" dirty="0" err="1"/>
              <a:t>android:visibility</a:t>
            </a:r>
            <a:r>
              <a:rPr lang="en-GB" dirty="0" err="1"/>
              <a:t>This</a:t>
            </a:r>
            <a:r>
              <a:rPr lang="en-GB" dirty="0"/>
              <a:t> controls the initial visibility of the view.</a:t>
            </a:r>
          </a:p>
          <a:p>
            <a:pPr marL="0" lvl="0" indent="0" eaLnBrk="0" fontAlgn="base" hangingPunct="0">
              <a:lnSpc>
                <a:spcPct val="100000"/>
              </a:lnSpc>
              <a:spcBef>
                <a:spcPct val="0"/>
              </a:spcBef>
              <a:spcAft>
                <a:spcPct val="0"/>
              </a:spcAft>
              <a:buClrTx/>
              <a:buSzTx/>
              <a:buNone/>
            </a:pPr>
            <a:endParaRPr lang="en-GB" dirty="0"/>
          </a:p>
          <a:p>
            <a:pPr marL="0" lvl="0" indent="0" eaLnBrk="0" fontAlgn="base" hangingPunct="0">
              <a:lnSpc>
                <a:spcPct val="100000"/>
              </a:lnSpc>
              <a:spcBef>
                <a:spcPct val="0"/>
              </a:spcBef>
              <a:spcAft>
                <a:spcPct val="0"/>
              </a:spcAft>
              <a:buClrTx/>
              <a:buSzTx/>
              <a:buNone/>
            </a:pPr>
            <a:endParaRPr lang="en-IN" dirty="0"/>
          </a:p>
          <a:p>
            <a:endParaRPr lang="en-GB" dirty="0"/>
          </a:p>
        </p:txBody>
      </p:sp>
    </p:spTree>
    <p:extLst>
      <p:ext uri="{BB962C8B-B14F-4D97-AF65-F5344CB8AC3E}">
        <p14:creationId xmlns:p14="http://schemas.microsoft.com/office/powerpoint/2010/main" val="34740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2" y="404664"/>
            <a:ext cx="9829799" cy="1219200"/>
          </a:xfrm>
        </p:spPr>
        <p:txBody>
          <a:bodyPr/>
          <a:lstStyle/>
          <a:p>
            <a:r>
              <a:rPr lang="en-IN" dirty="0" err="1"/>
              <a:t>LinearLayout</a:t>
            </a:r>
            <a:endParaRPr lang="en-US" dirty="0"/>
          </a:p>
        </p:txBody>
      </p:sp>
      <p:sp>
        <p:nvSpPr>
          <p:cNvPr id="14" name="Content Placeholder 13"/>
          <p:cNvSpPr>
            <a:spLocks noGrp="1"/>
          </p:cNvSpPr>
          <p:nvPr>
            <p:ph idx="1"/>
          </p:nvPr>
        </p:nvSpPr>
        <p:spPr>
          <a:xfrm>
            <a:off x="1522413" y="1981200"/>
            <a:ext cx="9829799" cy="4472136"/>
          </a:xfrm>
        </p:spPr>
        <p:txBody>
          <a:bodyPr>
            <a:normAutofit fontScale="85000" lnSpcReduction="20000"/>
          </a:bodyPr>
          <a:lstStyle/>
          <a:p>
            <a:r>
              <a:rPr lang="en-US" dirty="0" err="1"/>
              <a:t>LinearLayout</a:t>
            </a:r>
            <a:r>
              <a:rPr lang="en-US" dirty="0"/>
              <a:t> is the most basic layout in android studio, that aligns all the children sequentially either in a horizontal manner or a vertical manner by specifying the </a:t>
            </a:r>
            <a:r>
              <a:rPr lang="en-US" b="1" dirty="0" err="1"/>
              <a:t>android:orientation</a:t>
            </a:r>
            <a:r>
              <a:rPr lang="en-US" dirty="0"/>
              <a:t> attribute. </a:t>
            </a:r>
            <a:endParaRPr lang="en-IN" dirty="0"/>
          </a:p>
          <a:p>
            <a:r>
              <a:rPr lang="en-US" dirty="0"/>
              <a:t>If one applies </a:t>
            </a:r>
            <a:r>
              <a:rPr lang="en-US" b="1" dirty="0" err="1"/>
              <a:t>android:orientation</a:t>
            </a:r>
            <a:r>
              <a:rPr lang="en-US" b="1" dirty="0"/>
              <a:t>=”vertical”</a:t>
            </a:r>
            <a:r>
              <a:rPr lang="en-US" dirty="0"/>
              <a:t> then elements will be arranged one after another in a vertical manner and </a:t>
            </a:r>
            <a:endParaRPr lang="en-IN" dirty="0"/>
          </a:p>
          <a:p>
            <a:r>
              <a:rPr lang="en-US" dirty="0"/>
              <a:t>If you apply </a:t>
            </a:r>
            <a:r>
              <a:rPr lang="en-US" b="1" dirty="0" err="1"/>
              <a:t>android:orientation</a:t>
            </a:r>
            <a:r>
              <a:rPr lang="en-US" b="1" dirty="0"/>
              <a:t>=”horizontal”</a:t>
            </a:r>
            <a:r>
              <a:rPr lang="en-US" dirty="0"/>
              <a:t> then elements will be arranged one after another in a horizontal </a:t>
            </a:r>
            <a:r>
              <a:rPr lang="en-US" dirty="0" smtClean="0"/>
              <a:t>manner.</a:t>
            </a:r>
          </a:p>
          <a:p>
            <a:endParaRPr lang="en-IN" dirty="0" smtClean="0"/>
          </a:p>
          <a:p>
            <a:pPr marL="0" lvl="0" indent="0" eaLnBrk="0" fontAlgn="base" hangingPunct="0">
              <a:lnSpc>
                <a:spcPct val="100000"/>
              </a:lnSpc>
              <a:spcBef>
                <a:spcPct val="0"/>
              </a:spcBef>
              <a:spcAft>
                <a:spcPct val="0"/>
              </a:spcAft>
              <a:buClrTx/>
              <a:buSzTx/>
              <a:buNone/>
            </a:pPr>
            <a:r>
              <a:rPr lang="en-US" dirty="0"/>
              <a:t>&lt;? xml version="1.0" encoding="utf-8"?&gt;</a:t>
            </a:r>
          </a:p>
          <a:p>
            <a:pPr marL="0" lvl="0" indent="0" eaLnBrk="0" fontAlgn="base" hangingPunct="0">
              <a:lnSpc>
                <a:spcPct val="100000"/>
              </a:lnSpc>
              <a:spcBef>
                <a:spcPct val="0"/>
              </a:spcBef>
              <a:spcAft>
                <a:spcPct val="0"/>
              </a:spcAft>
              <a:buClrTx/>
              <a:buSzTx/>
              <a:buNone/>
            </a:pPr>
            <a:r>
              <a:rPr lang="en-US" dirty="0"/>
              <a:t>&lt;</a:t>
            </a:r>
            <a:r>
              <a:rPr lang="en-US" dirty="0" err="1"/>
              <a:t>LinearLayout</a:t>
            </a:r>
            <a:r>
              <a:rPr lang="en-US" dirty="0"/>
              <a:t> </a:t>
            </a:r>
          </a:p>
          <a:p>
            <a:pPr marL="0" lvl="0" indent="0" eaLnBrk="0" fontAlgn="base" hangingPunct="0">
              <a:lnSpc>
                <a:spcPct val="100000"/>
              </a:lnSpc>
              <a:spcBef>
                <a:spcPct val="0"/>
              </a:spcBef>
              <a:spcAft>
                <a:spcPct val="0"/>
              </a:spcAft>
              <a:buClrTx/>
              <a:buSzTx/>
              <a:buNone/>
            </a:pPr>
            <a:r>
              <a:rPr lang="en-US" dirty="0"/>
              <a:t>    </a:t>
            </a:r>
            <a:r>
              <a:rPr lang="en-US" dirty="0" err="1"/>
              <a:t>xmlns:android</a:t>
            </a:r>
            <a:r>
              <a:rPr lang="en-US" dirty="0"/>
              <a:t>="http://schemas.android.com/</a:t>
            </a:r>
            <a:r>
              <a:rPr lang="en-US" dirty="0" err="1"/>
              <a:t>apk</a:t>
            </a:r>
            <a:r>
              <a:rPr lang="en-US" dirty="0"/>
              <a:t>/res/android"</a:t>
            </a:r>
          </a:p>
          <a:p>
            <a:pPr marL="0" lvl="0" indent="0" eaLnBrk="0" fontAlgn="base" hangingPunct="0">
              <a:lnSpc>
                <a:spcPct val="100000"/>
              </a:lnSpc>
              <a:spcBef>
                <a:spcPct val="0"/>
              </a:spcBef>
              <a:spcAft>
                <a:spcPct val="0"/>
              </a:spcAft>
              <a:buClrTx/>
              <a:buSzTx/>
              <a:buNone/>
            </a:pPr>
            <a:r>
              <a:rPr lang="en-US" dirty="0"/>
              <a:t>    </a:t>
            </a:r>
            <a:r>
              <a:rPr lang="en-US" dirty="0" err="1"/>
              <a:t>android:layout_width</a:t>
            </a:r>
            <a:r>
              <a:rPr lang="en-US" dirty="0"/>
              <a:t>="</a:t>
            </a:r>
            <a:r>
              <a:rPr lang="en-US" dirty="0" err="1"/>
              <a:t>match_parent</a:t>
            </a:r>
            <a:r>
              <a:rPr lang="en-US" dirty="0"/>
              <a:t>"</a:t>
            </a:r>
          </a:p>
          <a:p>
            <a:pPr marL="0" lvl="0" indent="0" eaLnBrk="0" fontAlgn="base" hangingPunct="0">
              <a:lnSpc>
                <a:spcPct val="100000"/>
              </a:lnSpc>
              <a:spcBef>
                <a:spcPct val="0"/>
              </a:spcBef>
              <a:spcAft>
                <a:spcPct val="0"/>
              </a:spcAft>
              <a:buClrTx/>
              <a:buSzTx/>
              <a:buNone/>
            </a:pPr>
            <a:r>
              <a:rPr lang="en-US" dirty="0"/>
              <a:t>    </a:t>
            </a:r>
            <a:r>
              <a:rPr lang="en-US" dirty="0" err="1"/>
              <a:t>android:layout_height</a:t>
            </a:r>
            <a:r>
              <a:rPr lang="en-US" dirty="0"/>
              <a:t>="</a:t>
            </a:r>
            <a:r>
              <a:rPr lang="en-US" dirty="0" err="1"/>
              <a:t>match_parent</a:t>
            </a:r>
            <a:r>
              <a:rPr lang="en-US" dirty="0"/>
              <a:t>"</a:t>
            </a:r>
          </a:p>
          <a:p>
            <a:pPr marL="0" lvl="0" indent="0" eaLnBrk="0" fontAlgn="base" hangingPunct="0">
              <a:lnSpc>
                <a:spcPct val="100000"/>
              </a:lnSpc>
              <a:spcBef>
                <a:spcPct val="0"/>
              </a:spcBef>
              <a:spcAft>
                <a:spcPct val="0"/>
              </a:spcAft>
              <a:buClrTx/>
              <a:buSzTx/>
              <a:buNone/>
            </a:pPr>
            <a:r>
              <a:rPr lang="en-US" dirty="0"/>
              <a:t>    </a:t>
            </a:r>
            <a:r>
              <a:rPr lang="en-US" dirty="0" err="1"/>
              <a:t>android:orientation</a:t>
            </a:r>
            <a:r>
              <a:rPr lang="en-US" dirty="0"/>
              <a:t>="vertical"&gt;</a:t>
            </a:r>
          </a:p>
          <a:p>
            <a:pPr marL="0" lvl="0" indent="0" eaLnBrk="0" fontAlgn="base" hangingPunct="0">
              <a:lnSpc>
                <a:spcPct val="100000"/>
              </a:lnSpc>
              <a:spcBef>
                <a:spcPct val="0"/>
              </a:spcBef>
              <a:spcAft>
                <a:spcPct val="0"/>
              </a:spcAft>
              <a:buClrTx/>
              <a:buSzTx/>
              <a:buNone/>
            </a:pPr>
            <a:r>
              <a:rPr lang="en-US" dirty="0"/>
              <a:t>&lt;/</a:t>
            </a:r>
            <a:r>
              <a:rPr lang="en-US" dirty="0" err="1"/>
              <a:t>LinearLayout</a:t>
            </a:r>
            <a:r>
              <a:rPr lang="en-US" dirty="0"/>
              <a:t>&gt;</a:t>
            </a:r>
          </a:p>
          <a:p>
            <a:endParaRPr lang="en-GB" dirty="0"/>
          </a:p>
        </p:txBody>
      </p:sp>
    </p:spTree>
    <p:extLst>
      <p:ext uri="{BB962C8B-B14F-4D97-AF65-F5344CB8AC3E}">
        <p14:creationId xmlns:p14="http://schemas.microsoft.com/office/powerpoint/2010/main" val="271760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IN" dirty="0" err="1" smtClean="0"/>
              <a:t>EditText</a:t>
            </a:r>
            <a:r>
              <a:rPr lang="en-IN" dirty="0" smtClean="0"/>
              <a:t> Example</a:t>
            </a:r>
            <a:endParaRPr lang="en-IN" dirty="0"/>
          </a:p>
        </p:txBody>
      </p:sp>
      <p:sp>
        <p:nvSpPr>
          <p:cNvPr id="14" name="Content Placeholder 13"/>
          <p:cNvSpPr>
            <a:spLocks noGrp="1"/>
          </p:cNvSpPr>
          <p:nvPr>
            <p:ph idx="1"/>
          </p:nvPr>
        </p:nvSpPr>
        <p:spPr>
          <a:xfrm>
            <a:off x="1522413" y="1981200"/>
            <a:ext cx="9829799" cy="4760168"/>
          </a:xfrm>
        </p:spPr>
        <p:txBody>
          <a:bodyPr>
            <a:normAutofit fontScale="92500" lnSpcReduction="10000"/>
          </a:bodyPr>
          <a:lstStyle/>
          <a:p>
            <a:pPr marL="0" lvl="0" indent="0" eaLnBrk="0" fontAlgn="base" hangingPunct="0">
              <a:lnSpc>
                <a:spcPct val="100000"/>
              </a:lnSpc>
              <a:spcBef>
                <a:spcPct val="0"/>
              </a:spcBef>
              <a:spcAft>
                <a:spcPct val="0"/>
              </a:spcAft>
              <a:buClrTx/>
              <a:buSzTx/>
              <a:buNone/>
            </a:pPr>
            <a:r>
              <a:rPr lang="en-US" dirty="0"/>
              <a:t>&lt;</a:t>
            </a:r>
            <a:r>
              <a:rPr lang="en-US" dirty="0" err="1"/>
              <a:t>RelativeLayout</a:t>
            </a:r>
            <a:r>
              <a:rPr lang="en-US" dirty="0"/>
              <a:t> </a:t>
            </a:r>
            <a:r>
              <a:rPr lang="en-US" dirty="0" err="1"/>
              <a:t>xmlns:android</a:t>
            </a:r>
            <a:r>
              <a:rPr lang="en-US" dirty="0"/>
              <a:t>="http://schemas.android.com/</a:t>
            </a:r>
            <a:r>
              <a:rPr lang="en-US" dirty="0" err="1"/>
              <a:t>apk</a:t>
            </a:r>
            <a:r>
              <a:rPr lang="en-US" dirty="0"/>
              <a:t>/res/android" </a:t>
            </a:r>
            <a:r>
              <a:rPr lang="en-US" dirty="0" err="1"/>
              <a:t>xmlns:tools</a:t>
            </a:r>
            <a:r>
              <a:rPr lang="en-US" dirty="0"/>
              <a:t>="http://schemas.android.com/tools" </a:t>
            </a:r>
            <a:r>
              <a:rPr lang="en-US" dirty="0" err="1"/>
              <a:t>android:layout_width</a:t>
            </a:r>
            <a:r>
              <a:rPr lang="en-US" dirty="0"/>
              <a:t>="</a:t>
            </a:r>
            <a:r>
              <a:rPr lang="en-US" dirty="0" err="1"/>
              <a:t>match_parent</a:t>
            </a:r>
            <a:r>
              <a:rPr lang="en-US" dirty="0"/>
              <a:t>" </a:t>
            </a:r>
            <a:r>
              <a:rPr lang="en-US" dirty="0" err="1"/>
              <a:t>android:layout_height</a:t>
            </a:r>
            <a:r>
              <a:rPr lang="en-US" dirty="0"/>
              <a:t>="</a:t>
            </a:r>
            <a:r>
              <a:rPr lang="en-US" dirty="0" err="1" smtClean="0"/>
              <a:t>match_parent</a:t>
            </a:r>
            <a:r>
              <a:rPr lang="en-US" dirty="0" smtClean="0"/>
              <a:t>" </a:t>
            </a:r>
            <a:r>
              <a:rPr lang="en-US" dirty="0"/>
              <a:t>&gt; </a:t>
            </a:r>
            <a:endParaRPr lang="en-US" dirty="0" smtClean="0"/>
          </a:p>
          <a:p>
            <a:pPr marL="0" lvl="0" indent="0" eaLnBrk="0" fontAlgn="base" hangingPunct="0">
              <a:lnSpc>
                <a:spcPct val="100000"/>
              </a:lnSpc>
              <a:spcBef>
                <a:spcPct val="0"/>
              </a:spcBef>
              <a:spcAft>
                <a:spcPct val="0"/>
              </a:spcAft>
              <a:buClrTx/>
              <a:buSzTx/>
              <a:buNone/>
            </a:pPr>
            <a:endParaRPr lang="en-US" dirty="0" smtClean="0"/>
          </a:p>
          <a:p>
            <a:pPr marL="0" indent="0" eaLnBrk="0" fontAlgn="base" hangingPunct="0">
              <a:lnSpc>
                <a:spcPct val="100000"/>
              </a:lnSpc>
              <a:spcBef>
                <a:spcPct val="0"/>
              </a:spcBef>
              <a:spcAft>
                <a:spcPct val="0"/>
              </a:spcAft>
              <a:buClrTx/>
              <a:buSzTx/>
              <a:buNone/>
            </a:pPr>
            <a:r>
              <a:rPr lang="en-US" dirty="0"/>
              <a:t>&lt;</a:t>
            </a:r>
            <a:r>
              <a:rPr lang="en-US" dirty="0" err="1"/>
              <a:t>EditText</a:t>
            </a:r>
            <a:r>
              <a:rPr lang="en-US" dirty="0"/>
              <a:t> </a:t>
            </a:r>
            <a:r>
              <a:rPr lang="en-US" dirty="0" err="1"/>
              <a:t>android:id</a:t>
            </a:r>
            <a:r>
              <a:rPr lang="en-US" dirty="0"/>
              <a:t>="@+id/</a:t>
            </a:r>
            <a:r>
              <a:rPr lang="en-US" dirty="0" err="1"/>
              <a:t>edittext</a:t>
            </a:r>
            <a:r>
              <a:rPr lang="en-US" dirty="0"/>
              <a:t>" </a:t>
            </a:r>
            <a:endParaRPr lang="en-US" dirty="0" smtClean="0"/>
          </a:p>
          <a:p>
            <a:pPr marL="0" indent="0" eaLnBrk="0" fontAlgn="base" hangingPunct="0">
              <a:lnSpc>
                <a:spcPct val="100000"/>
              </a:lnSpc>
              <a:spcBef>
                <a:spcPct val="0"/>
              </a:spcBef>
              <a:spcAft>
                <a:spcPct val="0"/>
              </a:spcAft>
              <a:buClrTx/>
              <a:buSzTx/>
              <a:buNone/>
            </a:pPr>
            <a:r>
              <a:rPr lang="en-US" dirty="0" err="1" smtClean="0"/>
              <a:t>android:layout_width</a:t>
            </a:r>
            <a:r>
              <a:rPr lang="en-US" dirty="0"/>
              <a:t>="</a:t>
            </a:r>
            <a:r>
              <a:rPr lang="en-US" dirty="0" err="1"/>
              <a:t>fill_parent</a:t>
            </a:r>
            <a:r>
              <a:rPr lang="en-US" dirty="0"/>
              <a:t>" </a:t>
            </a:r>
            <a:endParaRPr lang="en-US" dirty="0" smtClean="0"/>
          </a:p>
          <a:p>
            <a:pPr marL="0" indent="0" eaLnBrk="0" fontAlgn="base" hangingPunct="0">
              <a:lnSpc>
                <a:spcPct val="100000"/>
              </a:lnSpc>
              <a:spcBef>
                <a:spcPct val="0"/>
              </a:spcBef>
              <a:spcAft>
                <a:spcPct val="0"/>
              </a:spcAft>
              <a:buClrTx/>
              <a:buSzTx/>
              <a:buNone/>
            </a:pPr>
            <a:r>
              <a:rPr lang="en-US" dirty="0" err="1" smtClean="0"/>
              <a:t>android:layout_height</a:t>
            </a:r>
            <a:r>
              <a:rPr lang="en-US" dirty="0"/>
              <a:t>="</a:t>
            </a:r>
            <a:r>
              <a:rPr lang="en-US" dirty="0" err="1"/>
              <a:t>wrap_content</a:t>
            </a:r>
            <a:r>
              <a:rPr lang="en-US" dirty="0"/>
              <a:t>" </a:t>
            </a:r>
            <a:endParaRPr lang="en-US" dirty="0" smtClean="0"/>
          </a:p>
          <a:p>
            <a:pPr marL="0" indent="0" eaLnBrk="0" fontAlgn="base" hangingPunct="0">
              <a:lnSpc>
                <a:spcPct val="100000"/>
              </a:lnSpc>
              <a:spcBef>
                <a:spcPct val="0"/>
              </a:spcBef>
              <a:spcAft>
                <a:spcPct val="0"/>
              </a:spcAft>
              <a:buClrTx/>
              <a:buSzTx/>
              <a:buNone/>
            </a:pPr>
            <a:r>
              <a:rPr lang="en-US" dirty="0" err="1" smtClean="0"/>
              <a:t>android:layout_alignLeft</a:t>
            </a:r>
            <a:r>
              <a:rPr lang="en-US" dirty="0"/>
              <a:t>="@+id/button" </a:t>
            </a:r>
            <a:r>
              <a:rPr lang="en-US" dirty="0" err="1"/>
              <a:t>android:layout_below</a:t>
            </a:r>
            <a:r>
              <a:rPr lang="en-US" dirty="0"/>
              <a:t>="@+id/textView1" </a:t>
            </a:r>
            <a:endParaRPr lang="en-US" dirty="0" smtClean="0"/>
          </a:p>
          <a:p>
            <a:pPr marL="0" indent="0" eaLnBrk="0" fontAlgn="base" hangingPunct="0">
              <a:lnSpc>
                <a:spcPct val="100000"/>
              </a:lnSpc>
              <a:spcBef>
                <a:spcPct val="0"/>
              </a:spcBef>
              <a:spcAft>
                <a:spcPct val="0"/>
              </a:spcAft>
              <a:buClrTx/>
              <a:buSzTx/>
              <a:buNone/>
            </a:pPr>
            <a:r>
              <a:rPr lang="en-US" dirty="0" err="1" smtClean="0"/>
              <a:t>android:layout_marginTop</a:t>
            </a:r>
            <a:r>
              <a:rPr lang="en-US" dirty="0"/>
              <a:t>="61dp" </a:t>
            </a:r>
            <a:endParaRPr lang="en-US" dirty="0" smtClean="0"/>
          </a:p>
          <a:p>
            <a:pPr marL="0" indent="0" eaLnBrk="0" fontAlgn="base" hangingPunct="0">
              <a:lnSpc>
                <a:spcPct val="100000"/>
              </a:lnSpc>
              <a:spcBef>
                <a:spcPct val="0"/>
              </a:spcBef>
              <a:spcAft>
                <a:spcPct val="0"/>
              </a:spcAft>
              <a:buClrTx/>
              <a:buSzTx/>
              <a:buNone/>
            </a:pPr>
            <a:r>
              <a:rPr lang="en-US" dirty="0" err="1" smtClean="0"/>
              <a:t>android:text</a:t>
            </a:r>
            <a:r>
              <a:rPr lang="en-US" dirty="0"/>
              <a:t>="@string/</a:t>
            </a:r>
            <a:r>
              <a:rPr lang="en-US" dirty="0" err="1"/>
              <a:t>enter_text</a:t>
            </a:r>
            <a:r>
              <a:rPr lang="en-US" dirty="0"/>
              <a:t>" </a:t>
            </a:r>
            <a:endParaRPr lang="en-US" dirty="0" smtClean="0"/>
          </a:p>
          <a:p>
            <a:pPr marL="0" indent="0" eaLnBrk="0" fontAlgn="base" hangingPunct="0">
              <a:lnSpc>
                <a:spcPct val="100000"/>
              </a:lnSpc>
              <a:spcBef>
                <a:spcPct val="0"/>
              </a:spcBef>
              <a:spcAft>
                <a:spcPct val="0"/>
              </a:spcAft>
              <a:buClrTx/>
              <a:buSzTx/>
              <a:buNone/>
            </a:pPr>
            <a:r>
              <a:rPr lang="en-US" dirty="0" err="1" smtClean="0"/>
              <a:t>android:inputType</a:t>
            </a:r>
            <a:r>
              <a:rPr lang="en-US" dirty="0"/>
              <a:t>="text" /&gt; </a:t>
            </a:r>
            <a:endParaRPr lang="en-US" dirty="0" smtClean="0"/>
          </a:p>
          <a:p>
            <a:pPr marL="0" indent="0" eaLnBrk="0" fontAlgn="base" hangingPunct="0">
              <a:lnSpc>
                <a:spcPct val="100000"/>
              </a:lnSpc>
              <a:spcBef>
                <a:spcPct val="0"/>
              </a:spcBef>
              <a:spcAft>
                <a:spcPct val="0"/>
              </a:spcAft>
              <a:buClrTx/>
              <a:buSzTx/>
              <a:buNone/>
            </a:pPr>
            <a:endParaRPr lang="en-US" dirty="0"/>
          </a:p>
          <a:p>
            <a:pPr marL="0" lvl="0" indent="0" eaLnBrk="0" fontAlgn="base" hangingPunct="0">
              <a:lnSpc>
                <a:spcPct val="100000"/>
              </a:lnSpc>
              <a:spcBef>
                <a:spcPct val="0"/>
              </a:spcBef>
              <a:spcAft>
                <a:spcPct val="0"/>
              </a:spcAft>
              <a:buClrTx/>
              <a:buSzTx/>
              <a:buNone/>
            </a:pPr>
            <a:r>
              <a:rPr lang="en-GB" dirty="0" smtClean="0"/>
              <a:t>&lt;/</a:t>
            </a:r>
            <a:r>
              <a:rPr lang="en-US" dirty="0"/>
              <a:t> </a:t>
            </a:r>
            <a:r>
              <a:rPr lang="en-US" dirty="0" err="1"/>
              <a:t>RelativeLayout</a:t>
            </a:r>
            <a:r>
              <a:rPr lang="en-US" dirty="0"/>
              <a:t> </a:t>
            </a:r>
            <a:r>
              <a:rPr lang="en-US" dirty="0" smtClean="0"/>
              <a:t>&gt;</a:t>
            </a:r>
            <a:endParaRPr lang="en-GB" dirty="0"/>
          </a:p>
          <a:p>
            <a:pPr marL="0" lvl="0" indent="0" eaLnBrk="0" fontAlgn="base" hangingPunct="0">
              <a:lnSpc>
                <a:spcPct val="100000"/>
              </a:lnSpc>
              <a:spcBef>
                <a:spcPct val="0"/>
              </a:spcBef>
              <a:spcAft>
                <a:spcPct val="0"/>
              </a:spcAft>
              <a:buClrTx/>
              <a:buSzTx/>
              <a:buNone/>
            </a:pPr>
            <a:endParaRPr lang="en-IN" dirty="0"/>
          </a:p>
          <a:p>
            <a:endParaRPr lang="en-GB" dirty="0"/>
          </a:p>
        </p:txBody>
      </p:sp>
      <p:sp>
        <p:nvSpPr>
          <p:cNvPr id="2" name="Rectangle 1"/>
          <p:cNvSpPr>
            <a:spLocks noChangeArrowheads="1"/>
          </p:cNvSpPr>
          <p:nvPr/>
        </p:nvSpPr>
        <p:spPr bwMode="auto">
          <a:xfrm>
            <a:off x="0" y="67017"/>
            <a:ext cx="184731" cy="323165"/>
          </a:xfrm>
          <a:prstGeom prst="rect">
            <a:avLst/>
          </a:prstGeom>
          <a:solidFill>
            <a:srgbClr val="EEEE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0" y="67017"/>
            <a:ext cx="184731" cy="323165"/>
          </a:xfrm>
          <a:prstGeom prst="rect">
            <a:avLst/>
          </a:prstGeom>
          <a:solidFill>
            <a:srgbClr val="EEEE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6815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IN" dirty="0" err="1" smtClean="0"/>
              <a:t>EditText</a:t>
            </a:r>
            <a:r>
              <a:rPr lang="en-IN" dirty="0" smtClean="0"/>
              <a:t> Example</a:t>
            </a:r>
            <a:endParaRPr lang="en-IN" dirty="0"/>
          </a:p>
        </p:txBody>
      </p:sp>
      <p:sp>
        <p:nvSpPr>
          <p:cNvPr id="14" name="Content Placeholder 13"/>
          <p:cNvSpPr>
            <a:spLocks noGrp="1"/>
          </p:cNvSpPr>
          <p:nvPr>
            <p:ph idx="1"/>
          </p:nvPr>
        </p:nvSpPr>
        <p:spPr>
          <a:xfrm>
            <a:off x="1522413" y="1981200"/>
            <a:ext cx="9829799" cy="4760168"/>
          </a:xfrm>
        </p:spPr>
        <p:txBody>
          <a:bodyPr>
            <a:normAutofit fontScale="85000" lnSpcReduction="20000"/>
          </a:bodyPr>
          <a:lstStyle/>
          <a:p>
            <a:pPr marL="0" lvl="0" indent="0" eaLnBrk="0" fontAlgn="base" hangingPunct="0">
              <a:lnSpc>
                <a:spcPct val="100000"/>
              </a:lnSpc>
              <a:spcBef>
                <a:spcPct val="0"/>
              </a:spcBef>
              <a:spcAft>
                <a:spcPct val="0"/>
              </a:spcAft>
              <a:buClrTx/>
              <a:buSzTx/>
              <a:buNone/>
            </a:pPr>
            <a:r>
              <a:rPr lang="en-IN" dirty="0"/>
              <a:t>To get </a:t>
            </a:r>
            <a:r>
              <a:rPr lang="en-IN" dirty="0" err="1" smtClean="0"/>
              <a:t>EditText</a:t>
            </a:r>
            <a:r>
              <a:rPr lang="en-IN" dirty="0" smtClean="0"/>
              <a:t> ID </a:t>
            </a:r>
            <a:r>
              <a:rPr lang="en-IN" dirty="0"/>
              <a:t>in </a:t>
            </a:r>
            <a:r>
              <a:rPr lang="en-IN" dirty="0" err="1"/>
              <a:t>Kotlin</a:t>
            </a:r>
            <a:r>
              <a:rPr lang="en-IN" dirty="0"/>
              <a:t> file we are using </a:t>
            </a:r>
            <a:r>
              <a:rPr lang="en-IN" b="1" dirty="0" err="1"/>
              <a:t>findViewById</a:t>
            </a:r>
            <a:r>
              <a:rPr lang="en-IN" b="1" dirty="0"/>
              <a:t> </a:t>
            </a:r>
            <a:r>
              <a:rPr lang="en-IN" dirty="0"/>
              <a:t>method.</a:t>
            </a:r>
          </a:p>
          <a:p>
            <a:pPr marL="0" lvl="0" indent="0" eaLnBrk="0" fontAlgn="base" hangingPunct="0">
              <a:lnSpc>
                <a:spcPct val="100000"/>
              </a:lnSpc>
              <a:spcBef>
                <a:spcPct val="0"/>
              </a:spcBef>
              <a:spcAft>
                <a:spcPct val="0"/>
              </a:spcAft>
              <a:buClrTx/>
              <a:buSzTx/>
              <a:buNone/>
            </a:pPr>
            <a:endParaRPr lang="en-IN" dirty="0"/>
          </a:p>
          <a:p>
            <a:pPr marL="0" indent="0" eaLnBrk="0" fontAlgn="base" hangingPunct="0">
              <a:lnSpc>
                <a:spcPct val="100000"/>
              </a:lnSpc>
              <a:spcBef>
                <a:spcPct val="0"/>
              </a:spcBef>
              <a:spcAft>
                <a:spcPct val="0"/>
              </a:spcAft>
              <a:buClrTx/>
              <a:buSzTx/>
              <a:buNone/>
            </a:pPr>
            <a:r>
              <a:rPr lang="en-IN" b="1" dirty="0" err="1"/>
              <a:t>val</a:t>
            </a:r>
            <a:r>
              <a:rPr lang="en-IN" b="1" dirty="0"/>
              <a:t> </a:t>
            </a:r>
            <a:r>
              <a:rPr lang="en-IN" b="1" dirty="0" err="1" smtClean="0"/>
              <a:t>edtname</a:t>
            </a:r>
            <a:r>
              <a:rPr lang="en-IN" b="1" dirty="0" smtClean="0"/>
              <a:t> </a:t>
            </a:r>
            <a:r>
              <a:rPr lang="en-IN" b="1" dirty="0"/>
              <a:t>= </a:t>
            </a:r>
            <a:r>
              <a:rPr lang="en-IN" b="1" dirty="0" err="1" smtClean="0"/>
              <a:t>findViewById</a:t>
            </a:r>
            <a:r>
              <a:rPr lang="en-IN" b="1" dirty="0" smtClean="0"/>
              <a:t>&lt;</a:t>
            </a:r>
            <a:r>
              <a:rPr lang="en-IN" b="1" dirty="0" err="1" smtClean="0"/>
              <a:t>EditText</a:t>
            </a:r>
            <a:r>
              <a:rPr lang="en-IN" b="1" dirty="0" smtClean="0"/>
              <a:t>&gt;(R.id.</a:t>
            </a:r>
            <a:r>
              <a:rPr lang="en-IN" b="1" i="1" dirty="0" smtClean="0"/>
              <a:t>name</a:t>
            </a:r>
            <a:r>
              <a:rPr lang="en-IN" b="1" dirty="0" smtClean="0"/>
              <a:t>)</a:t>
            </a:r>
            <a:endParaRPr lang="en-IN" b="1" dirty="0"/>
          </a:p>
          <a:p>
            <a:pPr marL="0" indent="0" eaLnBrk="0" fontAlgn="base" hangingPunct="0">
              <a:lnSpc>
                <a:spcPct val="100000"/>
              </a:lnSpc>
              <a:spcBef>
                <a:spcPct val="0"/>
              </a:spcBef>
              <a:spcAft>
                <a:spcPct val="0"/>
              </a:spcAft>
              <a:buClrTx/>
              <a:buSzTx/>
              <a:buNone/>
            </a:pPr>
            <a:endParaRPr lang="en-IN" b="1" dirty="0"/>
          </a:p>
          <a:p>
            <a:pPr marL="0" indent="0" eaLnBrk="0" fontAlgn="base" hangingPunct="0">
              <a:lnSpc>
                <a:spcPct val="100000"/>
              </a:lnSpc>
              <a:spcBef>
                <a:spcPct val="0"/>
              </a:spcBef>
              <a:spcAft>
                <a:spcPct val="0"/>
              </a:spcAft>
              <a:buClrTx/>
              <a:buSzTx/>
              <a:buNone/>
            </a:pPr>
            <a:r>
              <a:rPr lang="en-IN" dirty="0" err="1" smtClean="0"/>
              <a:t>Var</a:t>
            </a:r>
            <a:r>
              <a:rPr lang="en-IN" dirty="0" smtClean="0"/>
              <a:t> name=</a:t>
            </a:r>
            <a:r>
              <a:rPr lang="en-IN" dirty="0" err="1" smtClean="0"/>
              <a:t>edtname.text</a:t>
            </a:r>
            <a:endParaRPr lang="en-IN" dirty="0" smtClean="0"/>
          </a:p>
          <a:p>
            <a:pPr marL="0" indent="0" eaLnBrk="0" fontAlgn="base" hangingPunct="0">
              <a:lnSpc>
                <a:spcPct val="100000"/>
              </a:lnSpc>
              <a:spcBef>
                <a:spcPct val="0"/>
              </a:spcBef>
              <a:spcAft>
                <a:spcPct val="0"/>
              </a:spcAft>
              <a:buClrTx/>
              <a:buSzTx/>
              <a:buNone/>
            </a:pPr>
            <a:endParaRPr lang="en-IN" dirty="0"/>
          </a:p>
          <a:p>
            <a:pPr marL="0" indent="0" eaLnBrk="0" fontAlgn="base" hangingPunct="0">
              <a:lnSpc>
                <a:spcPct val="100000"/>
              </a:lnSpc>
              <a:spcBef>
                <a:spcPct val="0"/>
              </a:spcBef>
              <a:spcAft>
                <a:spcPct val="0"/>
              </a:spcAft>
              <a:buClrTx/>
              <a:buSzTx/>
              <a:buNone/>
            </a:pPr>
            <a:r>
              <a:rPr lang="en-IN" dirty="0" smtClean="0"/>
              <a:t>In </a:t>
            </a:r>
            <a:r>
              <a:rPr lang="en-IN" dirty="0" err="1" smtClean="0"/>
              <a:t>edittext</a:t>
            </a:r>
            <a:r>
              <a:rPr lang="en-IN" dirty="0" smtClean="0"/>
              <a:t> we are using event </a:t>
            </a:r>
            <a:r>
              <a:rPr lang="en-US" dirty="0" smtClean="0"/>
              <a:t>Listener as </a:t>
            </a:r>
            <a:r>
              <a:rPr lang="en-US" dirty="0" err="1" smtClean="0"/>
              <a:t>addTextChangedListener</a:t>
            </a:r>
            <a:r>
              <a:rPr lang="en-US" dirty="0" smtClean="0"/>
              <a:t> </a:t>
            </a:r>
            <a:endParaRPr lang="en-US" dirty="0"/>
          </a:p>
          <a:p>
            <a:pPr marL="0" indent="0" eaLnBrk="0" fontAlgn="base" hangingPunct="0">
              <a:lnSpc>
                <a:spcPct val="100000"/>
              </a:lnSpc>
              <a:spcBef>
                <a:spcPct val="0"/>
              </a:spcBef>
              <a:spcAft>
                <a:spcPct val="0"/>
              </a:spcAft>
              <a:buClrTx/>
              <a:buSzTx/>
              <a:buNone/>
            </a:pPr>
            <a:endParaRPr lang="en-IN" dirty="0" smtClean="0"/>
          </a:p>
          <a:p>
            <a:pPr marL="0" lvl="0" indent="0" eaLnBrk="0" fontAlgn="base" hangingPunct="0">
              <a:lnSpc>
                <a:spcPct val="100000"/>
              </a:lnSpc>
              <a:spcBef>
                <a:spcPct val="0"/>
              </a:spcBef>
              <a:spcAft>
                <a:spcPct val="0"/>
              </a:spcAft>
              <a:buClrTx/>
              <a:buSzTx/>
              <a:buNone/>
            </a:pPr>
            <a:r>
              <a:rPr lang="en-US" dirty="0" err="1" smtClean="0"/>
              <a:t>editTextSample.addTextChangedListener</a:t>
            </a:r>
            <a:r>
              <a:rPr lang="en-US" dirty="0" smtClean="0"/>
              <a:t>(object : </a:t>
            </a:r>
            <a:r>
              <a:rPr lang="en-US" dirty="0" err="1" smtClean="0"/>
              <a:t>TextWatcher</a:t>
            </a:r>
            <a:r>
              <a:rPr lang="en-US" dirty="0" smtClean="0"/>
              <a:t> {</a:t>
            </a:r>
          </a:p>
          <a:p>
            <a:pPr marL="0" lvl="0" indent="0" eaLnBrk="0" fontAlgn="base" hangingPunct="0">
              <a:lnSpc>
                <a:spcPct val="100000"/>
              </a:lnSpc>
              <a:spcBef>
                <a:spcPct val="0"/>
              </a:spcBef>
              <a:spcAft>
                <a:spcPct val="0"/>
              </a:spcAft>
              <a:buClrTx/>
              <a:buSzTx/>
              <a:buNone/>
            </a:pPr>
            <a:endParaRPr lang="en-US" dirty="0" smtClean="0"/>
          </a:p>
          <a:p>
            <a:pPr marL="0" lvl="0" indent="0" eaLnBrk="0" fontAlgn="base" hangingPunct="0">
              <a:lnSpc>
                <a:spcPct val="100000"/>
              </a:lnSpc>
              <a:spcBef>
                <a:spcPct val="0"/>
              </a:spcBef>
              <a:spcAft>
                <a:spcPct val="0"/>
              </a:spcAft>
              <a:buClrTx/>
              <a:buSzTx/>
              <a:buNone/>
            </a:pPr>
            <a:r>
              <a:rPr lang="en-US" dirty="0" smtClean="0"/>
              <a:t>            override fun </a:t>
            </a:r>
            <a:r>
              <a:rPr lang="en-US" dirty="0" err="1" smtClean="0"/>
              <a:t>afterTextChanged</a:t>
            </a:r>
            <a:r>
              <a:rPr lang="en-US" dirty="0" smtClean="0"/>
              <a:t>(s: Editable) {}</a:t>
            </a:r>
          </a:p>
          <a:p>
            <a:pPr marL="0" lvl="0" indent="0" eaLnBrk="0" fontAlgn="base" hangingPunct="0">
              <a:lnSpc>
                <a:spcPct val="100000"/>
              </a:lnSpc>
              <a:spcBef>
                <a:spcPct val="0"/>
              </a:spcBef>
              <a:spcAft>
                <a:spcPct val="0"/>
              </a:spcAft>
              <a:buClrTx/>
              <a:buSzTx/>
              <a:buNone/>
            </a:pPr>
            <a:r>
              <a:rPr lang="en-US" dirty="0" smtClean="0"/>
              <a:t>            override fun </a:t>
            </a:r>
            <a:r>
              <a:rPr lang="en-US" dirty="0" err="1" smtClean="0"/>
              <a:t>beforeTextChanged</a:t>
            </a:r>
            <a:r>
              <a:rPr lang="en-US" dirty="0" smtClean="0"/>
              <a:t>(s: </a:t>
            </a:r>
            <a:r>
              <a:rPr lang="en-US" dirty="0" err="1" smtClean="0"/>
              <a:t>CharSequence</a:t>
            </a:r>
            <a:r>
              <a:rPr lang="en-US" dirty="0" smtClean="0"/>
              <a:t>, start: </a:t>
            </a:r>
            <a:r>
              <a:rPr lang="en-US" dirty="0" err="1" smtClean="0"/>
              <a:t>Int</a:t>
            </a:r>
            <a:r>
              <a:rPr lang="en-US" dirty="0" smtClean="0"/>
              <a:t>,</a:t>
            </a:r>
          </a:p>
          <a:p>
            <a:pPr marL="0" lvl="0" indent="0" eaLnBrk="0" fontAlgn="base" hangingPunct="0">
              <a:lnSpc>
                <a:spcPct val="100000"/>
              </a:lnSpc>
              <a:spcBef>
                <a:spcPct val="0"/>
              </a:spcBef>
              <a:spcAft>
                <a:spcPct val="0"/>
              </a:spcAft>
              <a:buClrTx/>
              <a:buSzTx/>
              <a:buNone/>
            </a:pPr>
            <a:r>
              <a:rPr lang="en-US" dirty="0" smtClean="0"/>
              <a:t>                                           count: </a:t>
            </a:r>
            <a:r>
              <a:rPr lang="en-US" dirty="0" err="1" smtClean="0"/>
              <a:t>Int</a:t>
            </a:r>
            <a:r>
              <a:rPr lang="en-US" dirty="0" smtClean="0"/>
              <a:t>, after: </a:t>
            </a:r>
            <a:r>
              <a:rPr lang="en-US" dirty="0" err="1" smtClean="0"/>
              <a:t>Int</a:t>
            </a:r>
            <a:r>
              <a:rPr lang="en-US" dirty="0" smtClean="0"/>
              <a:t>) {</a:t>
            </a:r>
          </a:p>
          <a:p>
            <a:pPr marL="0" lvl="0" indent="0" eaLnBrk="0" fontAlgn="base" hangingPunct="0">
              <a:lnSpc>
                <a:spcPct val="100000"/>
              </a:lnSpc>
              <a:spcBef>
                <a:spcPct val="0"/>
              </a:spcBef>
              <a:spcAft>
                <a:spcPct val="0"/>
              </a:spcAft>
              <a:buClrTx/>
              <a:buSzTx/>
              <a:buNone/>
            </a:pPr>
            <a:r>
              <a:rPr lang="en-US" dirty="0" smtClean="0"/>
              <a:t>            }</a:t>
            </a:r>
          </a:p>
          <a:p>
            <a:pPr marL="0" lvl="0" indent="0" eaLnBrk="0" fontAlgn="base" hangingPunct="0">
              <a:lnSpc>
                <a:spcPct val="100000"/>
              </a:lnSpc>
              <a:spcBef>
                <a:spcPct val="0"/>
              </a:spcBef>
              <a:spcAft>
                <a:spcPct val="0"/>
              </a:spcAft>
              <a:buClrTx/>
              <a:buSzTx/>
              <a:buNone/>
            </a:pPr>
            <a:r>
              <a:rPr lang="en-US" dirty="0" smtClean="0"/>
              <a:t>            override fun </a:t>
            </a:r>
            <a:r>
              <a:rPr lang="en-US" dirty="0" err="1" smtClean="0"/>
              <a:t>onTextChanged</a:t>
            </a:r>
            <a:r>
              <a:rPr lang="en-US" dirty="0" smtClean="0"/>
              <a:t>(s: </a:t>
            </a:r>
            <a:r>
              <a:rPr lang="en-US" dirty="0" err="1" smtClean="0"/>
              <a:t>CharSequence</a:t>
            </a:r>
            <a:r>
              <a:rPr lang="en-US" dirty="0" smtClean="0"/>
              <a:t>, start: </a:t>
            </a:r>
            <a:r>
              <a:rPr lang="en-US" dirty="0" err="1" smtClean="0"/>
              <a:t>Int</a:t>
            </a:r>
            <a:r>
              <a:rPr lang="en-US" dirty="0" smtClean="0"/>
              <a:t>,</a:t>
            </a:r>
          </a:p>
          <a:p>
            <a:pPr marL="0" lvl="0" indent="0" eaLnBrk="0" fontAlgn="base" hangingPunct="0">
              <a:lnSpc>
                <a:spcPct val="100000"/>
              </a:lnSpc>
              <a:spcBef>
                <a:spcPct val="0"/>
              </a:spcBef>
              <a:spcAft>
                <a:spcPct val="0"/>
              </a:spcAft>
              <a:buClrTx/>
              <a:buSzTx/>
              <a:buNone/>
            </a:pPr>
            <a:r>
              <a:rPr lang="en-US" dirty="0" smtClean="0"/>
              <a:t>                                       before: </a:t>
            </a:r>
            <a:r>
              <a:rPr lang="en-US" dirty="0" err="1" smtClean="0"/>
              <a:t>Int</a:t>
            </a:r>
            <a:r>
              <a:rPr lang="en-US" dirty="0" smtClean="0"/>
              <a:t>, count: </a:t>
            </a:r>
            <a:r>
              <a:rPr lang="en-US" dirty="0" err="1" smtClean="0"/>
              <a:t>Int</a:t>
            </a:r>
            <a:r>
              <a:rPr lang="en-US" dirty="0" smtClean="0"/>
              <a:t>) {</a:t>
            </a:r>
          </a:p>
          <a:p>
            <a:pPr marL="0" lvl="0" indent="0" eaLnBrk="0" fontAlgn="base" hangingPunct="0">
              <a:lnSpc>
                <a:spcPct val="100000"/>
              </a:lnSpc>
              <a:spcBef>
                <a:spcPct val="0"/>
              </a:spcBef>
              <a:spcAft>
                <a:spcPct val="0"/>
              </a:spcAft>
              <a:buClrTx/>
              <a:buSzTx/>
              <a:buNone/>
            </a:pPr>
            <a:r>
              <a:rPr lang="en-US" dirty="0" smtClean="0"/>
              <a:t>                </a:t>
            </a:r>
            <a:r>
              <a:rPr lang="en-US" dirty="0" err="1" smtClean="0"/>
              <a:t>tvSample.setText</a:t>
            </a:r>
            <a:r>
              <a:rPr lang="en-US" dirty="0" smtClean="0"/>
              <a:t>("Text in </a:t>
            </a:r>
            <a:r>
              <a:rPr lang="en-US" dirty="0" err="1" smtClean="0"/>
              <a:t>EditText</a:t>
            </a:r>
            <a:r>
              <a:rPr lang="en-US" dirty="0" smtClean="0"/>
              <a:t> : "+s)</a:t>
            </a:r>
          </a:p>
          <a:p>
            <a:pPr marL="0" lvl="0" indent="0" eaLnBrk="0" fontAlgn="base" hangingPunct="0">
              <a:lnSpc>
                <a:spcPct val="100000"/>
              </a:lnSpc>
              <a:spcBef>
                <a:spcPct val="0"/>
              </a:spcBef>
              <a:spcAft>
                <a:spcPct val="0"/>
              </a:spcAft>
              <a:buClrTx/>
              <a:buSzTx/>
              <a:buNone/>
            </a:pPr>
            <a:r>
              <a:rPr lang="en-US" dirty="0" smtClean="0"/>
              <a:t>            }</a:t>
            </a:r>
          </a:p>
          <a:p>
            <a:pPr marL="0" lvl="0" indent="0" eaLnBrk="0" fontAlgn="base" hangingPunct="0">
              <a:lnSpc>
                <a:spcPct val="100000"/>
              </a:lnSpc>
              <a:spcBef>
                <a:spcPct val="0"/>
              </a:spcBef>
              <a:spcAft>
                <a:spcPct val="0"/>
              </a:spcAft>
              <a:buClrTx/>
              <a:buSzTx/>
              <a:buNone/>
            </a:pPr>
            <a:r>
              <a:rPr lang="en-US" dirty="0" smtClean="0"/>
              <a:t>        })</a:t>
            </a:r>
          </a:p>
          <a:p>
            <a:pPr marL="0" lvl="0" indent="0" eaLnBrk="0" fontAlgn="base" hangingPunct="0">
              <a:lnSpc>
                <a:spcPct val="100000"/>
              </a:lnSpc>
              <a:spcBef>
                <a:spcPct val="0"/>
              </a:spcBef>
              <a:spcAft>
                <a:spcPct val="0"/>
              </a:spcAft>
              <a:buClrTx/>
              <a:buSzTx/>
              <a:buNone/>
            </a:pPr>
            <a:endParaRPr lang="en-IN" dirty="0"/>
          </a:p>
          <a:p>
            <a:endParaRPr lang="en-GB" dirty="0"/>
          </a:p>
        </p:txBody>
      </p:sp>
      <p:sp>
        <p:nvSpPr>
          <p:cNvPr id="2" name="Rectangle 1"/>
          <p:cNvSpPr>
            <a:spLocks noChangeArrowheads="1"/>
          </p:cNvSpPr>
          <p:nvPr/>
        </p:nvSpPr>
        <p:spPr bwMode="auto">
          <a:xfrm>
            <a:off x="0" y="67017"/>
            <a:ext cx="184731" cy="323165"/>
          </a:xfrm>
          <a:prstGeom prst="rect">
            <a:avLst/>
          </a:prstGeom>
          <a:solidFill>
            <a:srgbClr val="EEEE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0" y="67017"/>
            <a:ext cx="184731" cy="323165"/>
          </a:xfrm>
          <a:prstGeom prst="rect">
            <a:avLst/>
          </a:prstGeom>
          <a:solidFill>
            <a:srgbClr val="EEEE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1"/>
          <p:cNvSpPr>
            <a:spLocks noChangeArrowheads="1"/>
          </p:cNvSpPr>
          <p:nvPr/>
        </p:nvSpPr>
        <p:spPr bwMode="auto">
          <a:xfrm>
            <a:off x="0" y="9975"/>
            <a:ext cx="256861272" cy="437249"/>
          </a:xfrm>
          <a:prstGeom prst="rect">
            <a:avLst/>
          </a:prstGeom>
          <a:solidFill>
            <a:srgbClr val="FBFC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188528" tIns="0" rIns="127188528"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55255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9916" y="3933056"/>
            <a:ext cx="9829799" cy="1219200"/>
          </a:xfrm>
        </p:spPr>
        <p:txBody>
          <a:bodyPr>
            <a:noAutofit/>
          </a:bodyPr>
          <a:lstStyle/>
          <a:p>
            <a:pPr algn="ctr"/>
            <a:r>
              <a:rPr lang="en-IN" sz="8800" b="1" dirty="0" smtClean="0"/>
              <a:t>Thank You!</a:t>
            </a:r>
            <a:endParaRPr lang="en-IN" sz="8800" b="1" dirty="0"/>
          </a:p>
        </p:txBody>
      </p:sp>
    </p:spTree>
    <p:extLst>
      <p:ext uri="{BB962C8B-B14F-4D97-AF65-F5344CB8AC3E}">
        <p14:creationId xmlns:p14="http://schemas.microsoft.com/office/powerpoint/2010/main" val="222251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2" y="404664"/>
            <a:ext cx="9829799" cy="1219200"/>
          </a:xfrm>
        </p:spPr>
        <p:txBody>
          <a:bodyPr/>
          <a:lstStyle/>
          <a:p>
            <a:r>
              <a:rPr lang="en-IN" dirty="0" err="1"/>
              <a:t>LinearLayout</a:t>
            </a:r>
            <a:endParaRPr lang="en-US" dirty="0"/>
          </a:p>
        </p:txBody>
      </p:sp>
      <p:sp>
        <p:nvSpPr>
          <p:cNvPr id="14" name="Content Placeholder 13"/>
          <p:cNvSpPr>
            <a:spLocks noGrp="1"/>
          </p:cNvSpPr>
          <p:nvPr>
            <p:ph idx="1"/>
          </p:nvPr>
        </p:nvSpPr>
        <p:spPr>
          <a:xfrm>
            <a:off x="1522413" y="1981200"/>
            <a:ext cx="9829799" cy="4472136"/>
          </a:xfrm>
        </p:spPr>
        <p:txBody>
          <a:bodyPr>
            <a:normAutofit lnSpcReduction="10000"/>
          </a:bodyPr>
          <a:lstStyle/>
          <a:p>
            <a:pPr marL="0" indent="0">
              <a:buNone/>
            </a:pPr>
            <a:r>
              <a:rPr lang="en-GB" b="1" dirty="0"/>
              <a:t>1. orientation:</a:t>
            </a:r>
            <a:r>
              <a:rPr lang="en-GB" dirty="0"/>
              <a:t> The orientation attribute used to set the </a:t>
            </a:r>
            <a:r>
              <a:rPr lang="en-GB" dirty="0" err="1"/>
              <a:t>childs</a:t>
            </a:r>
            <a:r>
              <a:rPr lang="en-GB" dirty="0"/>
              <a:t>/views horizontally or vertically. In Linear layout default orientation is vertical</a:t>
            </a:r>
            <a:r>
              <a:rPr lang="en-GB" dirty="0" smtClean="0"/>
              <a:t>.</a:t>
            </a:r>
          </a:p>
          <a:p>
            <a:pPr marL="0" indent="0">
              <a:buNone/>
            </a:pPr>
            <a:r>
              <a:rPr lang="en-GB" b="1" dirty="0"/>
              <a:t>2. gravity:</a:t>
            </a:r>
            <a:r>
              <a:rPr lang="en-GB" dirty="0"/>
              <a:t> The gravity attribute is an optional attribute which is used to control the alignment of the layout like left, right, </a:t>
            </a:r>
            <a:r>
              <a:rPr lang="en-GB" dirty="0" err="1"/>
              <a:t>center</a:t>
            </a:r>
            <a:r>
              <a:rPr lang="en-GB" dirty="0"/>
              <a:t>, top, bottom etc</a:t>
            </a:r>
            <a:r>
              <a:rPr lang="en-GB" dirty="0" smtClean="0"/>
              <a:t>.</a:t>
            </a:r>
          </a:p>
          <a:p>
            <a:pPr marL="0" indent="0">
              <a:buNone/>
            </a:pPr>
            <a:r>
              <a:rPr lang="en-GB" b="1" dirty="0"/>
              <a:t>3. </a:t>
            </a:r>
            <a:r>
              <a:rPr lang="en-GB" b="1" dirty="0" err="1"/>
              <a:t>layout_weight</a:t>
            </a:r>
            <a:r>
              <a:rPr lang="en-GB" b="1" dirty="0"/>
              <a:t>:</a:t>
            </a:r>
            <a:r>
              <a:rPr lang="en-GB" dirty="0"/>
              <a:t> The layout weight attribute specify each child control’s relative importance within the parent linear layout</a:t>
            </a:r>
            <a:r>
              <a:rPr lang="en-GB" dirty="0" smtClean="0"/>
              <a:t>.</a:t>
            </a:r>
          </a:p>
          <a:p>
            <a:pPr marL="0" indent="0">
              <a:buNone/>
            </a:pPr>
            <a:r>
              <a:rPr lang="en-GB" b="1" dirty="0"/>
              <a:t>4. </a:t>
            </a:r>
            <a:r>
              <a:rPr lang="en-GB" b="1" dirty="0" err="1"/>
              <a:t>weightSum</a:t>
            </a:r>
            <a:r>
              <a:rPr lang="en-GB" b="1" dirty="0"/>
              <a:t>:</a:t>
            </a:r>
            <a:r>
              <a:rPr lang="en-GB" dirty="0"/>
              <a:t> </a:t>
            </a:r>
            <a:r>
              <a:rPr lang="en-GB" dirty="0" err="1"/>
              <a:t>weightSum</a:t>
            </a:r>
            <a:r>
              <a:rPr lang="en-GB" dirty="0"/>
              <a:t> is the sum up of all the child attributes weight. This attribute is required if we define weight property of the </a:t>
            </a:r>
            <a:r>
              <a:rPr lang="en-GB" dirty="0" err="1"/>
              <a:t>childs</a:t>
            </a:r>
            <a:r>
              <a:rPr lang="en-GB" dirty="0" smtClean="0"/>
              <a:t>.</a:t>
            </a:r>
          </a:p>
          <a:p>
            <a:pPr marL="0" indent="0">
              <a:buNone/>
            </a:pPr>
            <a:r>
              <a:rPr lang="en-GB" b="1" dirty="0" smtClean="0"/>
              <a:t>5. </a:t>
            </a:r>
            <a:r>
              <a:rPr lang="en-GB" b="1" dirty="0" err="1" smtClean="0"/>
              <a:t>android:id</a:t>
            </a:r>
            <a:r>
              <a:rPr lang="en-GB" b="1" dirty="0" smtClean="0"/>
              <a:t>:</a:t>
            </a:r>
            <a:endParaRPr lang="en-GB" dirty="0"/>
          </a:p>
          <a:p>
            <a:pPr marL="0" indent="0">
              <a:buNone/>
            </a:pPr>
            <a:r>
              <a:rPr lang="en-GB" dirty="0"/>
              <a:t>This is the ID which uniquely identifies the layout</a:t>
            </a:r>
            <a:r>
              <a:rPr lang="en-GB" dirty="0" smtClean="0"/>
              <a:t>.</a:t>
            </a:r>
            <a:endParaRPr lang="en-GB" dirty="0"/>
          </a:p>
        </p:txBody>
      </p:sp>
    </p:spTree>
    <p:extLst>
      <p:ext uri="{BB962C8B-B14F-4D97-AF65-F5344CB8AC3E}">
        <p14:creationId xmlns:p14="http://schemas.microsoft.com/office/powerpoint/2010/main" val="1996521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2" y="404664"/>
            <a:ext cx="9829799" cy="1219200"/>
          </a:xfrm>
        </p:spPr>
        <p:txBody>
          <a:bodyPr/>
          <a:lstStyle/>
          <a:p>
            <a:r>
              <a:rPr lang="en-IN" dirty="0" err="1" smtClean="0"/>
              <a:t>Horizantal</a:t>
            </a:r>
            <a:r>
              <a:rPr lang="en-IN" dirty="0" smtClean="0"/>
              <a:t> </a:t>
            </a:r>
            <a:r>
              <a:rPr lang="en-IN" dirty="0" err="1" smtClean="0"/>
              <a:t>LinearLayout</a:t>
            </a:r>
            <a:endParaRPr lang="en-US" dirty="0"/>
          </a:p>
        </p:txBody>
      </p:sp>
      <p:sp>
        <p:nvSpPr>
          <p:cNvPr id="14" name="Content Placeholder 13"/>
          <p:cNvSpPr>
            <a:spLocks noGrp="1"/>
          </p:cNvSpPr>
          <p:nvPr>
            <p:ph idx="1"/>
          </p:nvPr>
        </p:nvSpPr>
        <p:spPr>
          <a:xfrm>
            <a:off x="1522413" y="1981200"/>
            <a:ext cx="9829799" cy="4472136"/>
          </a:xfrm>
        </p:spPr>
        <p:txBody>
          <a:bodyPr>
            <a:noAutofit/>
          </a:bodyPr>
          <a:lstStyle/>
          <a:p>
            <a:pPr marL="0" lvl="0" indent="0" algn="just" eaLnBrk="0" fontAlgn="base" hangingPunct="0">
              <a:lnSpc>
                <a:spcPct val="100000"/>
              </a:lnSpc>
              <a:spcBef>
                <a:spcPct val="0"/>
              </a:spcBef>
              <a:spcAft>
                <a:spcPct val="0"/>
              </a:spcAft>
              <a:buClrTx/>
              <a:buSzTx/>
              <a:buNone/>
            </a:pPr>
            <a:r>
              <a:rPr lang="en-US" sz="1800" dirty="0"/>
              <a:t>&lt;?xml version="1.0" encoding="utf-8"?&gt; </a:t>
            </a:r>
          </a:p>
          <a:p>
            <a:pPr marL="0" lvl="0" indent="0" algn="just" eaLnBrk="0" fontAlgn="base" hangingPunct="0">
              <a:lnSpc>
                <a:spcPct val="100000"/>
              </a:lnSpc>
              <a:spcBef>
                <a:spcPct val="0"/>
              </a:spcBef>
              <a:spcAft>
                <a:spcPct val="0"/>
              </a:spcAft>
              <a:buClrTx/>
              <a:buSzTx/>
              <a:buNone/>
            </a:pPr>
            <a:r>
              <a:rPr lang="en-US" sz="1800" dirty="0"/>
              <a:t>&lt;</a:t>
            </a:r>
            <a:r>
              <a:rPr lang="en-US" sz="1800" dirty="0" err="1"/>
              <a:t>LinearLayout</a:t>
            </a:r>
            <a:r>
              <a:rPr lang="en-US" sz="1800" dirty="0"/>
              <a:t> </a:t>
            </a:r>
            <a:endParaRPr lang="en-US" sz="1800" dirty="0" smtClean="0"/>
          </a:p>
          <a:p>
            <a:pPr marL="0" lvl="0" indent="0" algn="just" eaLnBrk="0" fontAlgn="base" hangingPunct="0">
              <a:lnSpc>
                <a:spcPct val="100000"/>
              </a:lnSpc>
              <a:spcBef>
                <a:spcPct val="0"/>
              </a:spcBef>
              <a:spcAft>
                <a:spcPct val="0"/>
              </a:spcAft>
              <a:buClrTx/>
              <a:buSzTx/>
              <a:buNone/>
            </a:pPr>
            <a:r>
              <a:rPr lang="en-US" sz="1800" dirty="0" err="1" smtClean="0"/>
              <a:t>xmlns:android</a:t>
            </a:r>
            <a:r>
              <a:rPr lang="en-US" sz="1800" dirty="0"/>
              <a:t>="http://schemas.android.com/</a:t>
            </a:r>
            <a:r>
              <a:rPr lang="en-US" sz="1800" dirty="0" err="1"/>
              <a:t>apk</a:t>
            </a:r>
            <a:r>
              <a:rPr lang="en-US" sz="1800" dirty="0"/>
              <a:t>/res/android" </a:t>
            </a:r>
            <a:r>
              <a:rPr lang="en-US" sz="1800" dirty="0" err="1"/>
              <a:t>android:layout_width</a:t>
            </a:r>
            <a:r>
              <a:rPr lang="en-US" sz="1800" dirty="0"/>
              <a:t>="</a:t>
            </a:r>
            <a:r>
              <a:rPr lang="en-US" sz="1800" dirty="0" err="1"/>
              <a:t>match_parent</a:t>
            </a:r>
            <a:r>
              <a:rPr lang="en-US" sz="1800" dirty="0"/>
              <a:t>" </a:t>
            </a:r>
            <a:endParaRPr lang="en-US" sz="1800" dirty="0" smtClean="0"/>
          </a:p>
          <a:p>
            <a:pPr marL="0" lvl="0" indent="0" algn="just" eaLnBrk="0" fontAlgn="base" hangingPunct="0">
              <a:lnSpc>
                <a:spcPct val="100000"/>
              </a:lnSpc>
              <a:spcBef>
                <a:spcPct val="0"/>
              </a:spcBef>
              <a:spcAft>
                <a:spcPct val="0"/>
              </a:spcAft>
              <a:buClrTx/>
              <a:buSzTx/>
              <a:buNone/>
            </a:pPr>
            <a:r>
              <a:rPr lang="en-US" sz="1800" dirty="0" err="1" smtClean="0"/>
              <a:t>android:layout_height</a:t>
            </a:r>
            <a:r>
              <a:rPr lang="en-US" sz="1800" dirty="0"/>
              <a:t>="</a:t>
            </a:r>
            <a:r>
              <a:rPr lang="en-US" sz="1800" dirty="0" err="1"/>
              <a:t>match_parent</a:t>
            </a:r>
            <a:r>
              <a:rPr lang="en-US" sz="1800" dirty="0"/>
              <a:t>" </a:t>
            </a:r>
          </a:p>
          <a:p>
            <a:pPr marL="0" lvl="0" indent="0" algn="just" eaLnBrk="0" fontAlgn="base" hangingPunct="0">
              <a:lnSpc>
                <a:spcPct val="100000"/>
              </a:lnSpc>
              <a:spcBef>
                <a:spcPct val="0"/>
              </a:spcBef>
              <a:spcAft>
                <a:spcPct val="0"/>
              </a:spcAft>
              <a:buClrTx/>
              <a:buSzTx/>
              <a:buNone/>
            </a:pPr>
            <a:r>
              <a:rPr lang="en-US" sz="1800" dirty="0" err="1"/>
              <a:t>android:orientation</a:t>
            </a:r>
            <a:r>
              <a:rPr lang="en-US" sz="1800" dirty="0"/>
              <a:t>="horizontal"&gt; </a:t>
            </a:r>
          </a:p>
          <a:p>
            <a:pPr marL="0" lvl="0" indent="0" algn="just" eaLnBrk="0" fontAlgn="base" hangingPunct="0">
              <a:lnSpc>
                <a:spcPct val="100000"/>
              </a:lnSpc>
              <a:spcBef>
                <a:spcPct val="0"/>
              </a:spcBef>
              <a:spcAft>
                <a:spcPct val="0"/>
              </a:spcAft>
              <a:buClrTx/>
              <a:buSzTx/>
              <a:buNone/>
            </a:pPr>
            <a:endParaRPr lang="en-US" sz="1800" dirty="0"/>
          </a:p>
          <a:p>
            <a:pPr marL="0" lvl="0" indent="0" algn="just" eaLnBrk="0" fontAlgn="base" hangingPunct="0">
              <a:lnSpc>
                <a:spcPct val="100000"/>
              </a:lnSpc>
              <a:spcBef>
                <a:spcPct val="0"/>
              </a:spcBef>
              <a:spcAft>
                <a:spcPct val="0"/>
              </a:spcAft>
              <a:buClrTx/>
              <a:buSzTx/>
              <a:buNone/>
            </a:pPr>
            <a:r>
              <a:rPr lang="en-US" sz="1800" dirty="0"/>
              <a:t>&lt;Button </a:t>
            </a:r>
          </a:p>
          <a:p>
            <a:pPr marL="0" lvl="0" indent="0" algn="just" eaLnBrk="0" fontAlgn="base" hangingPunct="0">
              <a:lnSpc>
                <a:spcPct val="100000"/>
              </a:lnSpc>
              <a:spcBef>
                <a:spcPct val="0"/>
              </a:spcBef>
              <a:spcAft>
                <a:spcPct val="0"/>
              </a:spcAft>
              <a:buClrTx/>
              <a:buSzTx/>
              <a:buNone/>
            </a:pPr>
            <a:r>
              <a:rPr lang="en-US" sz="1800" dirty="0" err="1"/>
              <a:t>android:layout_width</a:t>
            </a:r>
            <a:r>
              <a:rPr lang="en-US" sz="1800" dirty="0"/>
              <a:t>="</a:t>
            </a:r>
            <a:r>
              <a:rPr lang="en-US" sz="1800" dirty="0" err="1"/>
              <a:t>wrap_content</a:t>
            </a:r>
            <a:r>
              <a:rPr lang="en-US" sz="1800" dirty="0"/>
              <a:t>" </a:t>
            </a:r>
            <a:endParaRPr lang="en-US" sz="1800" dirty="0" smtClean="0"/>
          </a:p>
          <a:p>
            <a:pPr marL="0" lvl="0" indent="0" algn="just" eaLnBrk="0" fontAlgn="base" hangingPunct="0">
              <a:lnSpc>
                <a:spcPct val="100000"/>
              </a:lnSpc>
              <a:spcBef>
                <a:spcPct val="0"/>
              </a:spcBef>
              <a:spcAft>
                <a:spcPct val="0"/>
              </a:spcAft>
              <a:buClrTx/>
              <a:buSzTx/>
              <a:buNone/>
            </a:pPr>
            <a:r>
              <a:rPr lang="en-US" sz="1800" dirty="0" err="1" smtClean="0"/>
              <a:t>android:layout_height</a:t>
            </a:r>
            <a:r>
              <a:rPr lang="en-US" sz="1800" dirty="0"/>
              <a:t>="</a:t>
            </a:r>
            <a:r>
              <a:rPr lang="en-US" sz="1800" dirty="0" err="1"/>
              <a:t>wrap_content</a:t>
            </a:r>
            <a:r>
              <a:rPr lang="en-US" sz="1800" dirty="0"/>
              <a:t>" </a:t>
            </a:r>
          </a:p>
          <a:p>
            <a:pPr marL="0" lvl="0" indent="0" algn="just" eaLnBrk="0" fontAlgn="base" hangingPunct="0">
              <a:lnSpc>
                <a:spcPct val="100000"/>
              </a:lnSpc>
              <a:spcBef>
                <a:spcPct val="0"/>
              </a:spcBef>
              <a:spcAft>
                <a:spcPct val="0"/>
              </a:spcAft>
              <a:buClrTx/>
              <a:buSzTx/>
              <a:buNone/>
            </a:pPr>
            <a:r>
              <a:rPr lang="en-US" sz="1800" dirty="0" err="1"/>
              <a:t>android:text</a:t>
            </a:r>
            <a:r>
              <a:rPr lang="en-US" sz="1800" dirty="0"/>
              <a:t>="Weight2" </a:t>
            </a:r>
          </a:p>
          <a:p>
            <a:pPr marL="0" lvl="0" indent="0" algn="just" eaLnBrk="0" fontAlgn="base" hangingPunct="0">
              <a:lnSpc>
                <a:spcPct val="100000"/>
              </a:lnSpc>
              <a:spcBef>
                <a:spcPct val="0"/>
              </a:spcBef>
              <a:spcAft>
                <a:spcPct val="0"/>
              </a:spcAft>
              <a:buClrTx/>
              <a:buSzTx/>
              <a:buNone/>
            </a:pPr>
            <a:r>
              <a:rPr lang="en-US" sz="1800" dirty="0" err="1"/>
              <a:t>android:background</a:t>
            </a:r>
            <a:r>
              <a:rPr lang="en-US" sz="1800" dirty="0"/>
              <a:t>="#761212" </a:t>
            </a:r>
            <a:endParaRPr lang="en-US" sz="1800" dirty="0" smtClean="0"/>
          </a:p>
          <a:p>
            <a:pPr marL="0" lvl="0" indent="0" algn="just" eaLnBrk="0" fontAlgn="base" hangingPunct="0">
              <a:spcBef>
                <a:spcPct val="0"/>
              </a:spcBef>
              <a:spcAft>
                <a:spcPct val="0"/>
              </a:spcAft>
              <a:buNone/>
            </a:pPr>
            <a:r>
              <a:rPr lang="en-US" sz="1800" dirty="0" err="1"/>
              <a:t>android:layout_margin</a:t>
            </a:r>
            <a:r>
              <a:rPr lang="en-US" sz="1800" dirty="0"/>
              <a:t>="5dp" </a:t>
            </a:r>
          </a:p>
          <a:p>
            <a:pPr marL="0" lvl="0" indent="0" algn="just" eaLnBrk="0" fontAlgn="base" hangingPunct="0">
              <a:spcBef>
                <a:spcPct val="0"/>
              </a:spcBef>
              <a:spcAft>
                <a:spcPct val="0"/>
              </a:spcAft>
              <a:buNone/>
            </a:pPr>
            <a:r>
              <a:rPr lang="en-US" sz="1800" dirty="0" err="1"/>
              <a:t>android:id</a:t>
            </a:r>
            <a:r>
              <a:rPr lang="en-US" sz="1800" dirty="0"/>
              <a:t>="@+id/button" </a:t>
            </a:r>
          </a:p>
          <a:p>
            <a:pPr marL="0" lvl="0" indent="0" algn="just" eaLnBrk="0" fontAlgn="base" hangingPunct="0">
              <a:spcBef>
                <a:spcPct val="0"/>
              </a:spcBef>
              <a:spcAft>
                <a:spcPct val="0"/>
              </a:spcAft>
              <a:buNone/>
            </a:pPr>
            <a:r>
              <a:rPr lang="en-US" sz="1800" dirty="0" err="1"/>
              <a:t>android:layout_weight</a:t>
            </a:r>
            <a:r>
              <a:rPr lang="en-US" sz="1800" dirty="0"/>
              <a:t>="2"/&gt;</a:t>
            </a:r>
          </a:p>
          <a:p>
            <a:pPr marL="0" lvl="0" indent="0" algn="just" eaLnBrk="0" fontAlgn="base" hangingPunct="0">
              <a:lnSpc>
                <a:spcPct val="100000"/>
              </a:lnSpc>
              <a:spcBef>
                <a:spcPct val="0"/>
              </a:spcBef>
              <a:spcAft>
                <a:spcPct val="0"/>
              </a:spcAft>
              <a:buClrTx/>
              <a:buSzTx/>
              <a:buNone/>
            </a:pPr>
            <a:endParaRPr lang="en-US" sz="1800" dirty="0"/>
          </a:p>
        </p:txBody>
      </p:sp>
      <p:sp>
        <p:nvSpPr>
          <p:cNvPr id="2" name="Rectangle 1"/>
          <p:cNvSpPr>
            <a:spLocks noChangeArrowheads="1"/>
          </p:cNvSpPr>
          <p:nvPr/>
        </p:nvSpPr>
        <p:spPr bwMode="auto">
          <a:xfrm>
            <a:off x="6094380" y="51640"/>
            <a:ext cx="65" cy="353919"/>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76176"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2"/>
          <p:cNvSpPr/>
          <p:nvPr/>
        </p:nvSpPr>
        <p:spPr>
          <a:xfrm>
            <a:off x="6311651" y="3429000"/>
            <a:ext cx="5040560" cy="2862322"/>
          </a:xfrm>
          <a:prstGeom prst="rect">
            <a:avLst/>
          </a:prstGeom>
        </p:spPr>
        <p:txBody>
          <a:bodyPr wrap="square">
            <a:spAutoFit/>
          </a:bodyPr>
          <a:lstStyle/>
          <a:p>
            <a:pPr lvl="0" algn="just" eaLnBrk="0" fontAlgn="base" hangingPunct="0">
              <a:spcBef>
                <a:spcPct val="0"/>
              </a:spcBef>
              <a:spcAft>
                <a:spcPct val="0"/>
              </a:spcAft>
            </a:pPr>
            <a:endParaRPr lang="en-US" dirty="0" smtClean="0"/>
          </a:p>
          <a:p>
            <a:pPr lvl="0" algn="just" eaLnBrk="0" fontAlgn="base" hangingPunct="0">
              <a:spcBef>
                <a:spcPct val="0"/>
              </a:spcBef>
              <a:spcAft>
                <a:spcPct val="0"/>
              </a:spcAft>
            </a:pPr>
            <a:r>
              <a:rPr lang="en-US" dirty="0" smtClean="0"/>
              <a:t>&lt;</a:t>
            </a:r>
            <a:r>
              <a:rPr lang="en-US" dirty="0"/>
              <a:t>Button </a:t>
            </a:r>
            <a:endParaRPr lang="en-US" dirty="0" smtClean="0"/>
          </a:p>
          <a:p>
            <a:pPr lvl="0" algn="just" eaLnBrk="0" fontAlgn="base" hangingPunct="0">
              <a:spcBef>
                <a:spcPct val="0"/>
              </a:spcBef>
              <a:spcAft>
                <a:spcPct val="0"/>
              </a:spcAft>
            </a:pPr>
            <a:r>
              <a:rPr lang="en-US" dirty="0" err="1" smtClean="0"/>
              <a:t>android:layout_width</a:t>
            </a:r>
            <a:r>
              <a:rPr lang="en-US" dirty="0"/>
              <a:t>="</a:t>
            </a:r>
            <a:r>
              <a:rPr lang="en-US" dirty="0" err="1"/>
              <a:t>wrap_content</a:t>
            </a:r>
            <a:r>
              <a:rPr lang="en-US" dirty="0"/>
              <a:t>" </a:t>
            </a:r>
            <a:r>
              <a:rPr lang="en-US" dirty="0" err="1"/>
              <a:t>android:layout_height</a:t>
            </a:r>
            <a:r>
              <a:rPr lang="en-US" dirty="0"/>
              <a:t>="</a:t>
            </a:r>
            <a:r>
              <a:rPr lang="en-US" dirty="0" err="1"/>
              <a:t>wrap_content</a:t>
            </a:r>
            <a:r>
              <a:rPr lang="en-US" dirty="0"/>
              <a:t>" </a:t>
            </a:r>
            <a:r>
              <a:rPr lang="en-US" dirty="0" err="1"/>
              <a:t>android:background</a:t>
            </a:r>
            <a:r>
              <a:rPr lang="en-US" dirty="0"/>
              <a:t>="#761212" </a:t>
            </a:r>
            <a:r>
              <a:rPr lang="en-US" dirty="0" err="1"/>
              <a:t>android:layout_margin</a:t>
            </a:r>
            <a:r>
              <a:rPr lang="en-US" dirty="0"/>
              <a:t>="5dp" </a:t>
            </a:r>
            <a:endParaRPr lang="en-US" dirty="0" smtClean="0"/>
          </a:p>
          <a:p>
            <a:pPr lvl="0" algn="just" eaLnBrk="0" fontAlgn="base" hangingPunct="0">
              <a:spcBef>
                <a:spcPct val="0"/>
              </a:spcBef>
              <a:spcAft>
                <a:spcPct val="0"/>
              </a:spcAft>
            </a:pPr>
            <a:r>
              <a:rPr lang="en-US" dirty="0" err="1" smtClean="0"/>
              <a:t>android:layout_weight</a:t>
            </a:r>
            <a:r>
              <a:rPr lang="en-US" dirty="0"/>
              <a:t>="1" </a:t>
            </a:r>
            <a:endParaRPr lang="en-US" dirty="0" smtClean="0"/>
          </a:p>
          <a:p>
            <a:pPr lvl="0" algn="just" eaLnBrk="0" fontAlgn="base" hangingPunct="0">
              <a:spcBef>
                <a:spcPct val="0"/>
              </a:spcBef>
              <a:spcAft>
                <a:spcPct val="0"/>
              </a:spcAft>
            </a:pPr>
            <a:r>
              <a:rPr lang="en-US" dirty="0" err="1" smtClean="0"/>
              <a:t>android:text</a:t>
            </a:r>
            <a:r>
              <a:rPr lang="en-US" dirty="0"/>
              <a:t>="Weight 1" /&gt; </a:t>
            </a:r>
            <a:endParaRPr lang="en-US" dirty="0" smtClean="0"/>
          </a:p>
          <a:p>
            <a:pPr lvl="0" algn="just" eaLnBrk="0" fontAlgn="base" hangingPunct="0">
              <a:spcBef>
                <a:spcPct val="0"/>
              </a:spcBef>
              <a:spcAft>
                <a:spcPct val="0"/>
              </a:spcAft>
            </a:pPr>
            <a:endParaRPr lang="en-US" dirty="0"/>
          </a:p>
          <a:p>
            <a:pPr lvl="0" algn="just" eaLnBrk="0" fontAlgn="base" hangingPunct="0">
              <a:spcBef>
                <a:spcPct val="0"/>
              </a:spcBef>
              <a:spcAft>
                <a:spcPct val="0"/>
              </a:spcAft>
            </a:pPr>
            <a:r>
              <a:rPr lang="en-US" dirty="0" smtClean="0"/>
              <a:t>&lt;/</a:t>
            </a:r>
            <a:r>
              <a:rPr lang="en-US" dirty="0" err="1"/>
              <a:t>LinearLayout</a:t>
            </a:r>
            <a:r>
              <a:rPr lang="en-US" dirty="0"/>
              <a:t>&gt; </a:t>
            </a:r>
          </a:p>
        </p:txBody>
      </p:sp>
    </p:spTree>
    <p:extLst>
      <p:ext uri="{BB962C8B-B14F-4D97-AF65-F5344CB8AC3E}">
        <p14:creationId xmlns:p14="http://schemas.microsoft.com/office/powerpoint/2010/main" val="24681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2" y="404664"/>
            <a:ext cx="9829799" cy="1219200"/>
          </a:xfrm>
        </p:spPr>
        <p:txBody>
          <a:bodyPr/>
          <a:lstStyle/>
          <a:p>
            <a:r>
              <a:rPr lang="en-IN" dirty="0" smtClean="0"/>
              <a:t>Vertical </a:t>
            </a:r>
            <a:r>
              <a:rPr lang="en-IN" dirty="0" err="1" smtClean="0"/>
              <a:t>LinearLayout</a:t>
            </a:r>
            <a:endParaRPr lang="en-US" dirty="0"/>
          </a:p>
        </p:txBody>
      </p:sp>
      <p:sp>
        <p:nvSpPr>
          <p:cNvPr id="14" name="Content Placeholder 13"/>
          <p:cNvSpPr>
            <a:spLocks noGrp="1"/>
          </p:cNvSpPr>
          <p:nvPr>
            <p:ph idx="1"/>
          </p:nvPr>
        </p:nvSpPr>
        <p:spPr>
          <a:xfrm>
            <a:off x="1522413" y="1981200"/>
            <a:ext cx="9829799" cy="4472136"/>
          </a:xfrm>
        </p:spPr>
        <p:txBody>
          <a:bodyPr>
            <a:noAutofit/>
          </a:bodyPr>
          <a:lstStyle/>
          <a:p>
            <a:pPr marL="0" lvl="0" indent="0" algn="just" eaLnBrk="0" fontAlgn="base" hangingPunct="0">
              <a:lnSpc>
                <a:spcPct val="100000"/>
              </a:lnSpc>
              <a:spcBef>
                <a:spcPct val="0"/>
              </a:spcBef>
              <a:spcAft>
                <a:spcPct val="0"/>
              </a:spcAft>
              <a:buClrTx/>
              <a:buSzTx/>
              <a:buNone/>
            </a:pPr>
            <a:r>
              <a:rPr lang="en-US" sz="1800" dirty="0"/>
              <a:t>&lt;?xml version="1.0" encoding="utf-8"?&gt; </a:t>
            </a:r>
          </a:p>
          <a:p>
            <a:pPr marL="0" indent="0" algn="just" eaLnBrk="0" fontAlgn="base" hangingPunct="0">
              <a:lnSpc>
                <a:spcPct val="100000"/>
              </a:lnSpc>
              <a:spcBef>
                <a:spcPct val="0"/>
              </a:spcBef>
              <a:spcAft>
                <a:spcPct val="0"/>
              </a:spcAft>
              <a:buClrTx/>
              <a:buSzTx/>
              <a:buNone/>
            </a:pPr>
            <a:r>
              <a:rPr lang="en-US" sz="1800" dirty="0"/>
              <a:t>&lt;</a:t>
            </a:r>
            <a:r>
              <a:rPr lang="en-US" sz="1800" dirty="0" err="1"/>
              <a:t>LinearLayout</a:t>
            </a:r>
            <a:r>
              <a:rPr lang="en-US" sz="1800" dirty="0"/>
              <a:t> </a:t>
            </a:r>
            <a:endParaRPr lang="en-US" sz="1800" dirty="0" smtClean="0"/>
          </a:p>
          <a:p>
            <a:pPr marL="0" indent="0" algn="just" eaLnBrk="0" fontAlgn="base" hangingPunct="0">
              <a:lnSpc>
                <a:spcPct val="100000"/>
              </a:lnSpc>
              <a:spcBef>
                <a:spcPct val="0"/>
              </a:spcBef>
              <a:spcAft>
                <a:spcPct val="0"/>
              </a:spcAft>
              <a:buClrTx/>
              <a:buSzTx/>
              <a:buNone/>
            </a:pPr>
            <a:r>
              <a:rPr lang="en-US" sz="1800" dirty="0" err="1" smtClean="0"/>
              <a:t>xmlns:android</a:t>
            </a:r>
            <a:r>
              <a:rPr lang="en-US" sz="1800" dirty="0"/>
              <a:t>="http://schemas.android.com/</a:t>
            </a:r>
            <a:r>
              <a:rPr lang="en-US" sz="1800" dirty="0" err="1"/>
              <a:t>apk</a:t>
            </a:r>
            <a:r>
              <a:rPr lang="en-US" sz="1800" dirty="0"/>
              <a:t>/res/android" </a:t>
            </a:r>
            <a:r>
              <a:rPr lang="en-US" sz="1800" dirty="0" err="1"/>
              <a:t>android:layout_width</a:t>
            </a:r>
            <a:r>
              <a:rPr lang="en-US" sz="1800" dirty="0"/>
              <a:t>="</a:t>
            </a:r>
            <a:r>
              <a:rPr lang="en-US" sz="1800" dirty="0" err="1"/>
              <a:t>match_parent</a:t>
            </a:r>
            <a:r>
              <a:rPr lang="en-US" sz="1800" dirty="0"/>
              <a:t>" </a:t>
            </a:r>
            <a:endParaRPr lang="en-US" sz="1800" dirty="0" smtClean="0"/>
          </a:p>
          <a:p>
            <a:pPr marL="0" indent="0" algn="just" eaLnBrk="0" fontAlgn="base" hangingPunct="0">
              <a:lnSpc>
                <a:spcPct val="100000"/>
              </a:lnSpc>
              <a:spcBef>
                <a:spcPct val="0"/>
              </a:spcBef>
              <a:spcAft>
                <a:spcPct val="0"/>
              </a:spcAft>
              <a:buClrTx/>
              <a:buSzTx/>
              <a:buNone/>
            </a:pPr>
            <a:r>
              <a:rPr lang="en-US" sz="1800" dirty="0" err="1" smtClean="0"/>
              <a:t>android:layout_height</a:t>
            </a:r>
            <a:r>
              <a:rPr lang="en-US" sz="1800" dirty="0"/>
              <a:t>="</a:t>
            </a:r>
            <a:r>
              <a:rPr lang="en-US" sz="1800" dirty="0" err="1"/>
              <a:t>match_parent</a:t>
            </a:r>
            <a:r>
              <a:rPr lang="en-US" sz="1800" dirty="0"/>
              <a:t>" </a:t>
            </a:r>
            <a:endParaRPr lang="en-US" sz="1800" dirty="0" smtClean="0"/>
          </a:p>
          <a:p>
            <a:pPr marL="0" indent="0" algn="just" eaLnBrk="0" fontAlgn="base" hangingPunct="0">
              <a:lnSpc>
                <a:spcPct val="100000"/>
              </a:lnSpc>
              <a:spcBef>
                <a:spcPct val="0"/>
              </a:spcBef>
              <a:spcAft>
                <a:spcPct val="0"/>
              </a:spcAft>
              <a:buClrTx/>
              <a:buSzTx/>
              <a:buNone/>
            </a:pPr>
            <a:r>
              <a:rPr lang="en-US" sz="1800" dirty="0" err="1" smtClean="0"/>
              <a:t>android:orientation</a:t>
            </a:r>
            <a:r>
              <a:rPr lang="en-US" sz="1800" dirty="0"/>
              <a:t>="vertical"&gt; </a:t>
            </a:r>
            <a:endParaRPr lang="en-US" sz="1800" dirty="0" smtClean="0"/>
          </a:p>
          <a:p>
            <a:pPr marL="0" indent="0" algn="just" eaLnBrk="0" fontAlgn="base" hangingPunct="0">
              <a:lnSpc>
                <a:spcPct val="100000"/>
              </a:lnSpc>
              <a:spcBef>
                <a:spcPct val="0"/>
              </a:spcBef>
              <a:spcAft>
                <a:spcPct val="0"/>
              </a:spcAft>
              <a:buClrTx/>
              <a:buSzTx/>
              <a:buNone/>
            </a:pPr>
            <a:endParaRPr lang="en-US" sz="1800" dirty="0" smtClean="0"/>
          </a:p>
          <a:p>
            <a:pPr marL="0" indent="0" algn="just" eaLnBrk="0" fontAlgn="base" hangingPunct="0">
              <a:lnSpc>
                <a:spcPct val="100000"/>
              </a:lnSpc>
              <a:spcBef>
                <a:spcPct val="0"/>
              </a:spcBef>
              <a:spcAft>
                <a:spcPct val="0"/>
              </a:spcAft>
              <a:buClrTx/>
              <a:buSzTx/>
              <a:buNone/>
            </a:pPr>
            <a:r>
              <a:rPr lang="en-US" sz="1800" dirty="0" smtClean="0"/>
              <a:t>&lt;</a:t>
            </a:r>
            <a:r>
              <a:rPr lang="en-US" sz="1800" dirty="0" err="1"/>
              <a:t>TextView</a:t>
            </a:r>
            <a:r>
              <a:rPr lang="en-US" sz="1800" dirty="0"/>
              <a:t> </a:t>
            </a:r>
            <a:endParaRPr lang="en-US" sz="1800" dirty="0" smtClean="0"/>
          </a:p>
          <a:p>
            <a:pPr marL="0" indent="0" algn="just" eaLnBrk="0" fontAlgn="base" hangingPunct="0">
              <a:lnSpc>
                <a:spcPct val="100000"/>
              </a:lnSpc>
              <a:spcBef>
                <a:spcPct val="0"/>
              </a:spcBef>
              <a:spcAft>
                <a:spcPct val="0"/>
              </a:spcAft>
              <a:buClrTx/>
              <a:buSzTx/>
              <a:buNone/>
            </a:pPr>
            <a:r>
              <a:rPr lang="en-US" sz="1800" dirty="0" err="1" smtClean="0"/>
              <a:t>android:layout_width</a:t>
            </a:r>
            <a:r>
              <a:rPr lang="en-US" sz="1800" dirty="0"/>
              <a:t>="</a:t>
            </a:r>
            <a:r>
              <a:rPr lang="en-US" sz="1800" dirty="0" err="1"/>
              <a:t>wrap_content</a:t>
            </a:r>
            <a:r>
              <a:rPr lang="en-US" sz="1800" dirty="0"/>
              <a:t>" </a:t>
            </a:r>
            <a:endParaRPr lang="en-US" sz="1800" dirty="0" smtClean="0"/>
          </a:p>
          <a:p>
            <a:pPr marL="0" indent="0" algn="just" eaLnBrk="0" fontAlgn="base" hangingPunct="0">
              <a:lnSpc>
                <a:spcPct val="100000"/>
              </a:lnSpc>
              <a:spcBef>
                <a:spcPct val="0"/>
              </a:spcBef>
              <a:spcAft>
                <a:spcPct val="0"/>
              </a:spcAft>
              <a:buClrTx/>
              <a:buSzTx/>
              <a:buNone/>
            </a:pPr>
            <a:r>
              <a:rPr lang="en-US" sz="1800" dirty="0" err="1" smtClean="0"/>
              <a:t>android:layout_height</a:t>
            </a:r>
            <a:r>
              <a:rPr lang="en-US" sz="1800" dirty="0"/>
              <a:t>="</a:t>
            </a:r>
            <a:r>
              <a:rPr lang="en-US" sz="1800" dirty="0" err="1"/>
              <a:t>wrap_content</a:t>
            </a:r>
            <a:r>
              <a:rPr lang="en-US" sz="1800" dirty="0"/>
              <a:t>" </a:t>
            </a:r>
            <a:endParaRPr lang="en-US" sz="1800" dirty="0" smtClean="0"/>
          </a:p>
          <a:p>
            <a:pPr marL="0" indent="0" algn="just" eaLnBrk="0" fontAlgn="base" hangingPunct="0">
              <a:lnSpc>
                <a:spcPct val="100000"/>
              </a:lnSpc>
              <a:spcBef>
                <a:spcPct val="0"/>
              </a:spcBef>
              <a:spcAft>
                <a:spcPct val="0"/>
              </a:spcAft>
              <a:buClrTx/>
              <a:buSzTx/>
              <a:buNone/>
            </a:pPr>
            <a:r>
              <a:rPr lang="en-US" sz="1800" dirty="0" err="1" smtClean="0"/>
              <a:t>android:text</a:t>
            </a:r>
            <a:r>
              <a:rPr lang="en-US" sz="1800" dirty="0"/>
              <a:t>="</a:t>
            </a:r>
            <a:r>
              <a:rPr lang="en-US" sz="1800" dirty="0" err="1" smtClean="0"/>
              <a:t>LinearLayout</a:t>
            </a:r>
            <a:r>
              <a:rPr lang="en-US" sz="1800" dirty="0" smtClean="0"/>
              <a:t>(</a:t>
            </a:r>
            <a:r>
              <a:rPr lang="en-US" sz="1800" dirty="0" err="1" smtClean="0"/>
              <a:t>WithoutWeight</a:t>
            </a:r>
            <a:r>
              <a:rPr lang="en-US" sz="1800" dirty="0" smtClean="0"/>
              <a:t>)“</a:t>
            </a:r>
          </a:p>
          <a:p>
            <a:pPr marL="0" indent="0" algn="just" eaLnBrk="0" fontAlgn="base" hangingPunct="0">
              <a:lnSpc>
                <a:spcPct val="100000"/>
              </a:lnSpc>
              <a:spcBef>
                <a:spcPct val="0"/>
              </a:spcBef>
              <a:spcAft>
                <a:spcPct val="0"/>
              </a:spcAft>
              <a:buClrTx/>
              <a:buSzTx/>
              <a:buNone/>
            </a:pPr>
            <a:r>
              <a:rPr lang="en-US" sz="1800" dirty="0" err="1" smtClean="0"/>
              <a:t>android:id</a:t>
            </a:r>
            <a:r>
              <a:rPr lang="en-US" sz="1800" dirty="0"/>
              <a:t>="@+id/</a:t>
            </a:r>
            <a:r>
              <a:rPr lang="en-US" sz="1800" dirty="0" err="1"/>
              <a:t>textView</a:t>
            </a:r>
            <a:r>
              <a:rPr lang="en-US" sz="1800" dirty="0"/>
              <a:t>" </a:t>
            </a:r>
            <a:endParaRPr lang="en-US" sz="1800" dirty="0" smtClean="0"/>
          </a:p>
          <a:p>
            <a:pPr marL="0" indent="0" algn="just" eaLnBrk="0" fontAlgn="base" hangingPunct="0">
              <a:lnSpc>
                <a:spcPct val="100000"/>
              </a:lnSpc>
              <a:spcBef>
                <a:spcPct val="0"/>
              </a:spcBef>
              <a:spcAft>
                <a:spcPct val="0"/>
              </a:spcAft>
              <a:buClrTx/>
              <a:buSzTx/>
              <a:buNone/>
            </a:pPr>
            <a:r>
              <a:rPr lang="en-US" sz="1800" dirty="0" err="1" smtClean="0"/>
              <a:t>android:layout_gravity</a:t>
            </a:r>
            <a:r>
              <a:rPr lang="en-US" sz="1800" dirty="0"/>
              <a:t>="</a:t>
            </a:r>
            <a:r>
              <a:rPr lang="en-US" sz="1800" dirty="0" err="1"/>
              <a:t>center_horizontal</a:t>
            </a:r>
            <a:r>
              <a:rPr lang="en-US" sz="1800" dirty="0"/>
              <a:t>" </a:t>
            </a:r>
            <a:r>
              <a:rPr lang="en-US" sz="1800" dirty="0" smtClean="0"/>
              <a:t>/&gt;</a:t>
            </a:r>
          </a:p>
          <a:p>
            <a:pPr marL="0" indent="0" algn="just" eaLnBrk="0" fontAlgn="base" hangingPunct="0">
              <a:lnSpc>
                <a:spcPct val="100000"/>
              </a:lnSpc>
              <a:spcBef>
                <a:spcPct val="0"/>
              </a:spcBef>
              <a:spcAft>
                <a:spcPct val="0"/>
              </a:spcAft>
              <a:buClrTx/>
              <a:buSzTx/>
              <a:buNone/>
            </a:pPr>
            <a:endParaRPr lang="en-US" sz="1800" dirty="0"/>
          </a:p>
          <a:p>
            <a:pPr marL="0" lvl="0" indent="0" algn="just" eaLnBrk="0" fontAlgn="base" hangingPunct="0">
              <a:lnSpc>
                <a:spcPct val="100000"/>
              </a:lnSpc>
              <a:spcBef>
                <a:spcPct val="0"/>
              </a:spcBef>
              <a:spcAft>
                <a:spcPct val="0"/>
              </a:spcAft>
              <a:buClrTx/>
              <a:buSzTx/>
              <a:buNone/>
            </a:pPr>
            <a:endParaRPr lang="en-US" sz="1800" dirty="0"/>
          </a:p>
        </p:txBody>
      </p:sp>
      <p:sp>
        <p:nvSpPr>
          <p:cNvPr id="2" name="Rectangle 1"/>
          <p:cNvSpPr>
            <a:spLocks noChangeArrowheads="1"/>
          </p:cNvSpPr>
          <p:nvPr/>
        </p:nvSpPr>
        <p:spPr bwMode="auto">
          <a:xfrm>
            <a:off x="6094380" y="51640"/>
            <a:ext cx="65" cy="353919"/>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76176"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1"/>
          <p:cNvSpPr>
            <a:spLocks noChangeArrowheads="1"/>
          </p:cNvSpPr>
          <p:nvPr/>
        </p:nvSpPr>
        <p:spPr bwMode="auto">
          <a:xfrm>
            <a:off x="6094380" y="51640"/>
            <a:ext cx="65" cy="353919"/>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76176"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6437311" y="2924944"/>
            <a:ext cx="5489749" cy="3416320"/>
          </a:xfrm>
          <a:prstGeom prst="rect">
            <a:avLst/>
          </a:prstGeom>
        </p:spPr>
        <p:txBody>
          <a:bodyPr wrap="square">
            <a:spAutoFit/>
          </a:bodyPr>
          <a:lstStyle/>
          <a:p>
            <a:pPr algn="just" eaLnBrk="0" fontAlgn="base" hangingPunct="0">
              <a:spcBef>
                <a:spcPct val="0"/>
              </a:spcBef>
              <a:spcAft>
                <a:spcPct val="0"/>
              </a:spcAft>
            </a:pPr>
            <a:r>
              <a:rPr lang="en-US" dirty="0"/>
              <a:t>&lt;Button </a:t>
            </a:r>
          </a:p>
          <a:p>
            <a:pPr algn="just" eaLnBrk="0" fontAlgn="base" hangingPunct="0">
              <a:spcBef>
                <a:spcPct val="0"/>
              </a:spcBef>
              <a:spcAft>
                <a:spcPct val="0"/>
              </a:spcAft>
            </a:pPr>
            <a:r>
              <a:rPr lang="en-US" dirty="0" err="1"/>
              <a:t>android:layout_width</a:t>
            </a:r>
            <a:r>
              <a:rPr lang="en-US" dirty="0"/>
              <a:t>="</a:t>
            </a:r>
            <a:r>
              <a:rPr lang="en-US" dirty="0" err="1"/>
              <a:t>fill_parent</a:t>
            </a:r>
            <a:r>
              <a:rPr lang="en-US" dirty="0"/>
              <a:t>" </a:t>
            </a:r>
          </a:p>
          <a:p>
            <a:pPr algn="just" eaLnBrk="0" fontAlgn="base" hangingPunct="0">
              <a:spcBef>
                <a:spcPct val="0"/>
              </a:spcBef>
              <a:spcAft>
                <a:spcPct val="0"/>
              </a:spcAft>
            </a:pPr>
            <a:r>
              <a:rPr lang="en-US" dirty="0" err="1"/>
              <a:t>android:layout_height</a:t>
            </a:r>
            <a:r>
              <a:rPr lang="en-US" dirty="0"/>
              <a:t>="</a:t>
            </a:r>
            <a:r>
              <a:rPr lang="en-US" dirty="0" err="1"/>
              <a:t>wrap_content</a:t>
            </a:r>
            <a:r>
              <a:rPr lang="en-US" dirty="0"/>
              <a:t>" </a:t>
            </a:r>
          </a:p>
          <a:p>
            <a:pPr algn="just" eaLnBrk="0" fontAlgn="base" hangingPunct="0">
              <a:spcBef>
                <a:spcPct val="0"/>
              </a:spcBef>
              <a:spcAft>
                <a:spcPct val="0"/>
              </a:spcAft>
            </a:pPr>
            <a:r>
              <a:rPr lang="en-US" dirty="0" err="1"/>
              <a:t>android:text</a:t>
            </a:r>
            <a:r>
              <a:rPr lang="en-US" dirty="0"/>
              <a:t>="Button1" </a:t>
            </a:r>
          </a:p>
          <a:p>
            <a:pPr algn="just" eaLnBrk="0" fontAlgn="base" hangingPunct="0">
              <a:spcBef>
                <a:spcPct val="0"/>
              </a:spcBef>
              <a:spcAft>
                <a:spcPct val="0"/>
              </a:spcAft>
            </a:pPr>
            <a:r>
              <a:rPr lang="en-US" dirty="0" err="1"/>
              <a:t>android:background</a:t>
            </a:r>
            <a:r>
              <a:rPr lang="en-US" dirty="0"/>
              <a:t>="#009300" </a:t>
            </a:r>
          </a:p>
          <a:p>
            <a:pPr algn="just" eaLnBrk="0" fontAlgn="base" hangingPunct="0">
              <a:spcBef>
                <a:spcPct val="0"/>
              </a:spcBef>
              <a:spcAft>
                <a:spcPct val="0"/>
              </a:spcAft>
            </a:pPr>
            <a:r>
              <a:rPr lang="en-US" dirty="0"/>
              <a:t>/&gt; </a:t>
            </a:r>
          </a:p>
          <a:p>
            <a:pPr algn="just" eaLnBrk="0" fontAlgn="base" hangingPunct="0">
              <a:spcBef>
                <a:spcPct val="0"/>
              </a:spcBef>
              <a:spcAft>
                <a:spcPct val="0"/>
              </a:spcAft>
            </a:pPr>
            <a:r>
              <a:rPr lang="en-US" dirty="0"/>
              <a:t>&lt;Button </a:t>
            </a:r>
          </a:p>
          <a:p>
            <a:pPr algn="just" eaLnBrk="0" fontAlgn="base" hangingPunct="0">
              <a:spcBef>
                <a:spcPct val="0"/>
              </a:spcBef>
              <a:spcAft>
                <a:spcPct val="0"/>
              </a:spcAft>
            </a:pPr>
            <a:r>
              <a:rPr lang="en-US" dirty="0" err="1"/>
              <a:t>android:layout_width</a:t>
            </a:r>
            <a:r>
              <a:rPr lang="en-US" dirty="0"/>
              <a:t>="</a:t>
            </a:r>
            <a:r>
              <a:rPr lang="en-US" dirty="0" err="1"/>
              <a:t>fill_parent</a:t>
            </a:r>
            <a:r>
              <a:rPr lang="en-US" dirty="0"/>
              <a:t>" </a:t>
            </a:r>
          </a:p>
          <a:p>
            <a:pPr algn="just" eaLnBrk="0" fontAlgn="base" hangingPunct="0">
              <a:spcBef>
                <a:spcPct val="0"/>
              </a:spcBef>
              <a:spcAft>
                <a:spcPct val="0"/>
              </a:spcAft>
            </a:pPr>
            <a:r>
              <a:rPr lang="en-US" dirty="0" err="1"/>
              <a:t>android:layout_height</a:t>
            </a:r>
            <a:r>
              <a:rPr lang="en-US" dirty="0"/>
              <a:t>="</a:t>
            </a:r>
            <a:r>
              <a:rPr lang="en-US" dirty="0" err="1"/>
              <a:t>wrap_content</a:t>
            </a:r>
            <a:r>
              <a:rPr lang="en-US" dirty="0"/>
              <a:t>" </a:t>
            </a:r>
          </a:p>
          <a:p>
            <a:pPr algn="just" eaLnBrk="0" fontAlgn="base" hangingPunct="0">
              <a:spcBef>
                <a:spcPct val="0"/>
              </a:spcBef>
              <a:spcAft>
                <a:spcPct val="0"/>
              </a:spcAft>
            </a:pPr>
            <a:r>
              <a:rPr lang="en-US" dirty="0" err="1"/>
              <a:t>android:text</a:t>
            </a:r>
            <a:r>
              <a:rPr lang="en-US" dirty="0"/>
              <a:t>="Button2" </a:t>
            </a:r>
          </a:p>
          <a:p>
            <a:pPr algn="just" eaLnBrk="0" fontAlgn="base" hangingPunct="0">
              <a:spcBef>
                <a:spcPct val="0"/>
              </a:spcBef>
              <a:spcAft>
                <a:spcPct val="0"/>
              </a:spcAft>
            </a:pPr>
            <a:r>
              <a:rPr lang="en-US" dirty="0" err="1"/>
              <a:t>android:background</a:t>
            </a:r>
            <a:r>
              <a:rPr lang="en-US" dirty="0"/>
              <a:t>="#e6cf00"/&gt; </a:t>
            </a:r>
          </a:p>
          <a:p>
            <a:pPr algn="just" eaLnBrk="0" fontAlgn="base" hangingPunct="0">
              <a:spcBef>
                <a:spcPct val="0"/>
              </a:spcBef>
              <a:spcAft>
                <a:spcPct val="0"/>
              </a:spcAft>
            </a:pPr>
            <a:r>
              <a:rPr lang="en-US" dirty="0"/>
              <a:t>&lt;/</a:t>
            </a:r>
            <a:r>
              <a:rPr lang="en-US" dirty="0" err="1"/>
              <a:t>LinearLayout</a:t>
            </a:r>
            <a:r>
              <a:rPr lang="en-US" dirty="0"/>
              <a:t>&gt; </a:t>
            </a:r>
          </a:p>
        </p:txBody>
      </p:sp>
    </p:spTree>
    <p:extLst>
      <p:ext uri="{BB962C8B-B14F-4D97-AF65-F5344CB8AC3E}">
        <p14:creationId xmlns:p14="http://schemas.microsoft.com/office/powerpoint/2010/main" val="2785333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IN" dirty="0" err="1"/>
              <a:t>RelativeLayout</a:t>
            </a:r>
            <a:endParaRPr lang="en-IN" dirty="0"/>
          </a:p>
        </p:txBody>
      </p:sp>
      <p:sp>
        <p:nvSpPr>
          <p:cNvPr id="14" name="Content Placeholder 13"/>
          <p:cNvSpPr>
            <a:spLocks noGrp="1"/>
          </p:cNvSpPr>
          <p:nvPr>
            <p:ph idx="1"/>
          </p:nvPr>
        </p:nvSpPr>
        <p:spPr>
          <a:xfrm>
            <a:off x="1522413" y="1981200"/>
            <a:ext cx="9829799" cy="4328120"/>
          </a:xfrm>
        </p:spPr>
        <p:txBody>
          <a:bodyPr>
            <a:normAutofit/>
          </a:bodyPr>
          <a:lstStyle/>
          <a:p>
            <a:pPr marL="0" indent="0">
              <a:buNone/>
            </a:pPr>
            <a:r>
              <a:rPr lang="en-US" dirty="0"/>
              <a:t>Android </a:t>
            </a:r>
            <a:r>
              <a:rPr lang="en-US" dirty="0" err="1"/>
              <a:t>RelativeLayout</a:t>
            </a:r>
            <a:r>
              <a:rPr lang="en-US" dirty="0"/>
              <a:t> enables you to specify how child views are positioned relative to each other. The position of each view can be specified as relative to sibling elements or relative to the parent.</a:t>
            </a:r>
            <a:endParaRPr lang="en-IN" dirty="0"/>
          </a:p>
          <a:p>
            <a:pPr marL="0" lvl="0" indent="0">
              <a:buNone/>
            </a:pPr>
            <a:r>
              <a:rPr lang="en-IN" b="1" dirty="0"/>
              <a:t>1</a:t>
            </a:r>
            <a:r>
              <a:rPr lang="en-IN" b="1" dirty="0" smtClean="0"/>
              <a:t>. </a:t>
            </a:r>
            <a:r>
              <a:rPr lang="en-IN" b="1" dirty="0" err="1"/>
              <a:t>android:layout_alignParentLeft</a:t>
            </a:r>
            <a:endParaRPr lang="en-IN" b="1" dirty="0" smtClean="0"/>
          </a:p>
          <a:p>
            <a:pPr marL="0" lvl="0" indent="0">
              <a:buNone/>
            </a:pPr>
            <a:r>
              <a:rPr lang="en-GB" dirty="0"/>
              <a:t>If true, makes the left edge of this view match the left edge of the parent. Must be a </a:t>
            </a:r>
            <a:r>
              <a:rPr lang="en-GB" dirty="0" err="1"/>
              <a:t>boolean</a:t>
            </a:r>
            <a:r>
              <a:rPr lang="en-GB" dirty="0"/>
              <a:t> value, either "true" or "false".</a:t>
            </a:r>
            <a:endParaRPr lang="en-US" b="1" dirty="0" smtClean="0"/>
          </a:p>
          <a:p>
            <a:pPr marL="0" lvl="0" indent="0">
              <a:buNone/>
            </a:pPr>
            <a:r>
              <a:rPr lang="en-IN" b="1" dirty="0" smtClean="0"/>
              <a:t>2. </a:t>
            </a:r>
            <a:r>
              <a:rPr lang="en-IN" b="1" dirty="0" err="1" smtClean="0"/>
              <a:t>android:layout_alignParentRight</a:t>
            </a:r>
            <a:endParaRPr lang="en-IN" b="1" dirty="0" smtClean="0"/>
          </a:p>
          <a:p>
            <a:pPr marL="0" lvl="0" indent="0">
              <a:buNone/>
            </a:pPr>
            <a:r>
              <a:rPr lang="en-US" dirty="0" smtClean="0"/>
              <a:t>If </a:t>
            </a:r>
            <a:r>
              <a:rPr lang="en-US" dirty="0"/>
              <a:t>true, makes the bottom edge of this view match the bottom edge of the parent. Must be a </a:t>
            </a:r>
            <a:r>
              <a:rPr lang="en-US" dirty="0" err="1"/>
              <a:t>boolean</a:t>
            </a:r>
            <a:r>
              <a:rPr lang="en-US" dirty="0"/>
              <a:t> value, either "true" or "false".</a:t>
            </a:r>
            <a:endParaRPr lang="en-IN" dirty="0"/>
          </a:p>
          <a:p>
            <a:endParaRPr lang="en-IN" dirty="0"/>
          </a:p>
          <a:p>
            <a:endParaRPr lang="en-GB" dirty="0"/>
          </a:p>
        </p:txBody>
      </p:sp>
    </p:spTree>
    <p:extLst>
      <p:ext uri="{BB962C8B-B14F-4D97-AF65-F5344CB8AC3E}">
        <p14:creationId xmlns:p14="http://schemas.microsoft.com/office/powerpoint/2010/main" val="31350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IN" dirty="0" err="1"/>
              <a:t>RelativeLayout</a:t>
            </a:r>
            <a:endParaRPr lang="en-IN" dirty="0"/>
          </a:p>
        </p:txBody>
      </p:sp>
      <p:sp>
        <p:nvSpPr>
          <p:cNvPr id="14" name="Content Placeholder 13"/>
          <p:cNvSpPr>
            <a:spLocks noGrp="1"/>
          </p:cNvSpPr>
          <p:nvPr>
            <p:ph idx="1"/>
          </p:nvPr>
        </p:nvSpPr>
        <p:spPr>
          <a:xfrm>
            <a:off x="1522413" y="1981200"/>
            <a:ext cx="9829799" cy="4328120"/>
          </a:xfrm>
        </p:spPr>
        <p:txBody>
          <a:bodyPr>
            <a:normAutofit/>
          </a:bodyPr>
          <a:lstStyle/>
          <a:p>
            <a:pPr marL="0" indent="0">
              <a:buNone/>
            </a:pPr>
            <a:r>
              <a:rPr lang="en-IN" b="1" dirty="0" smtClean="0"/>
              <a:t>3. </a:t>
            </a:r>
            <a:r>
              <a:rPr lang="en-IN" b="1" dirty="0" err="1" smtClean="0"/>
              <a:t>android:layout_alignParentBottom</a:t>
            </a:r>
            <a:endParaRPr lang="en-IN" b="1" dirty="0" smtClean="0"/>
          </a:p>
          <a:p>
            <a:pPr marL="0" indent="0">
              <a:buNone/>
            </a:pPr>
            <a:r>
              <a:rPr lang="en-GB" dirty="0"/>
              <a:t>If true, makes the bottom edge of this view match the bottom edge of the parent. Must be a </a:t>
            </a:r>
            <a:r>
              <a:rPr lang="en-GB" dirty="0" err="1"/>
              <a:t>boolean</a:t>
            </a:r>
            <a:r>
              <a:rPr lang="en-GB" dirty="0"/>
              <a:t> value, either "true" or "false".</a:t>
            </a:r>
            <a:endParaRPr lang="en-IN" dirty="0" smtClean="0"/>
          </a:p>
          <a:p>
            <a:pPr marL="0" indent="0">
              <a:buNone/>
            </a:pPr>
            <a:r>
              <a:rPr lang="en-IN" b="1" dirty="0" smtClean="0"/>
              <a:t>4. </a:t>
            </a:r>
            <a:r>
              <a:rPr lang="en-IN" b="1" dirty="0" err="1"/>
              <a:t>android:layout_alignParentTop</a:t>
            </a:r>
            <a:endParaRPr lang="en-IN" dirty="0"/>
          </a:p>
          <a:p>
            <a:pPr marL="0" indent="0">
              <a:buNone/>
            </a:pPr>
            <a:r>
              <a:rPr lang="en-GB" dirty="0"/>
              <a:t>If true, makes the right edge of this view match the right edge of the parent. Must be a </a:t>
            </a:r>
            <a:r>
              <a:rPr lang="en-GB" dirty="0" err="1"/>
              <a:t>boolean</a:t>
            </a:r>
            <a:r>
              <a:rPr lang="en-GB" dirty="0"/>
              <a:t> value, either "true" or "false</a:t>
            </a:r>
            <a:r>
              <a:rPr lang="en-GB" dirty="0" smtClean="0"/>
              <a:t>".</a:t>
            </a:r>
          </a:p>
          <a:p>
            <a:pPr marL="0" indent="0">
              <a:buNone/>
            </a:pPr>
            <a:r>
              <a:rPr lang="en-IN" b="1" dirty="0" smtClean="0"/>
              <a:t>5. </a:t>
            </a:r>
            <a:r>
              <a:rPr lang="en-IN" b="1" dirty="0" err="1" smtClean="0"/>
              <a:t>android:layout_centerHorizontal</a:t>
            </a:r>
            <a:endParaRPr lang="en-IN" b="1" dirty="0" smtClean="0"/>
          </a:p>
          <a:p>
            <a:pPr marL="0" indent="0">
              <a:buNone/>
            </a:pPr>
            <a:r>
              <a:rPr lang="en-GB" dirty="0"/>
              <a:t>If true, </a:t>
            </a:r>
            <a:r>
              <a:rPr lang="en-GB" dirty="0" err="1"/>
              <a:t>centers</a:t>
            </a:r>
            <a:r>
              <a:rPr lang="en-GB" dirty="0"/>
              <a:t> this child horizontally within its parent. Must be a </a:t>
            </a:r>
            <a:r>
              <a:rPr lang="en-GB" dirty="0" err="1"/>
              <a:t>boolean</a:t>
            </a:r>
            <a:r>
              <a:rPr lang="en-GB" dirty="0"/>
              <a:t> value, either "true" or "false".</a:t>
            </a:r>
          </a:p>
        </p:txBody>
      </p:sp>
    </p:spTree>
    <p:extLst>
      <p:ext uri="{BB962C8B-B14F-4D97-AF65-F5344CB8AC3E}">
        <p14:creationId xmlns:p14="http://schemas.microsoft.com/office/powerpoint/2010/main" val="130679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IN" dirty="0" err="1"/>
              <a:t>RelativeLayout</a:t>
            </a:r>
            <a:endParaRPr lang="en-IN" dirty="0"/>
          </a:p>
        </p:txBody>
      </p:sp>
      <p:sp>
        <p:nvSpPr>
          <p:cNvPr id="14" name="Content Placeholder 13"/>
          <p:cNvSpPr>
            <a:spLocks noGrp="1"/>
          </p:cNvSpPr>
          <p:nvPr>
            <p:ph idx="1"/>
          </p:nvPr>
        </p:nvSpPr>
        <p:spPr>
          <a:xfrm>
            <a:off x="1522413" y="1981200"/>
            <a:ext cx="9829799" cy="4328120"/>
          </a:xfrm>
        </p:spPr>
        <p:txBody>
          <a:bodyPr>
            <a:normAutofit lnSpcReduction="10000"/>
          </a:bodyPr>
          <a:lstStyle/>
          <a:p>
            <a:pPr marL="0" indent="0">
              <a:buNone/>
            </a:pPr>
            <a:r>
              <a:rPr lang="en-IN" b="1" dirty="0"/>
              <a:t>6</a:t>
            </a:r>
            <a:r>
              <a:rPr lang="en-IN" b="1" dirty="0" smtClean="0"/>
              <a:t>. </a:t>
            </a:r>
            <a:r>
              <a:rPr lang="en-GB" b="1" dirty="0" err="1"/>
              <a:t>android:layout_centerInParent</a:t>
            </a:r>
            <a:endParaRPr lang="en-GB" dirty="0"/>
          </a:p>
          <a:p>
            <a:pPr marL="0" indent="0">
              <a:buNone/>
            </a:pPr>
            <a:r>
              <a:rPr lang="en-GB" dirty="0"/>
              <a:t>If true, </a:t>
            </a:r>
            <a:r>
              <a:rPr lang="en-GB" dirty="0" err="1"/>
              <a:t>centers</a:t>
            </a:r>
            <a:r>
              <a:rPr lang="en-GB" dirty="0"/>
              <a:t> this child horizontally and vertically within its parent. Must be a </a:t>
            </a:r>
            <a:r>
              <a:rPr lang="en-GB" dirty="0" err="1"/>
              <a:t>boolean</a:t>
            </a:r>
            <a:r>
              <a:rPr lang="en-GB" dirty="0"/>
              <a:t> value, either "true" or "false".</a:t>
            </a:r>
          </a:p>
          <a:p>
            <a:pPr marL="0" indent="0">
              <a:buNone/>
            </a:pPr>
            <a:r>
              <a:rPr lang="en-IN" b="1" dirty="0"/>
              <a:t>7</a:t>
            </a:r>
            <a:r>
              <a:rPr lang="en-IN" b="1" dirty="0" smtClean="0"/>
              <a:t>. </a:t>
            </a:r>
            <a:r>
              <a:rPr lang="en-GB" b="1" dirty="0" err="1"/>
              <a:t>android:layout_centerVertical</a:t>
            </a:r>
            <a:endParaRPr lang="en-GB" dirty="0"/>
          </a:p>
          <a:p>
            <a:pPr marL="0" indent="0">
              <a:buNone/>
            </a:pPr>
            <a:r>
              <a:rPr lang="en-GB" dirty="0"/>
              <a:t>If true, </a:t>
            </a:r>
            <a:r>
              <a:rPr lang="en-GB" dirty="0" err="1"/>
              <a:t>centers</a:t>
            </a:r>
            <a:r>
              <a:rPr lang="en-GB" dirty="0"/>
              <a:t> this child vertically within its parent. Must be a </a:t>
            </a:r>
            <a:r>
              <a:rPr lang="en-GB" dirty="0" err="1"/>
              <a:t>boolean</a:t>
            </a:r>
            <a:r>
              <a:rPr lang="en-GB" dirty="0"/>
              <a:t> value, either "true" or "false".</a:t>
            </a:r>
          </a:p>
          <a:p>
            <a:pPr marL="0" indent="0">
              <a:buNone/>
            </a:pPr>
            <a:r>
              <a:rPr lang="en-IN" b="1" dirty="0" smtClean="0"/>
              <a:t>8. </a:t>
            </a:r>
            <a:r>
              <a:rPr lang="en-IN" b="1" dirty="0" err="1" smtClean="0"/>
              <a:t>android:layout_above</a:t>
            </a:r>
            <a:endParaRPr lang="en-IN" b="1" dirty="0" smtClean="0"/>
          </a:p>
          <a:p>
            <a:pPr marL="0" indent="0">
              <a:buNone/>
            </a:pPr>
            <a:r>
              <a:rPr lang="en-GB" dirty="0"/>
              <a:t>Positions the bottom edge of this view above the given anchor view ID and must be a reference to another resource, in the form "@[+][package:]</a:t>
            </a:r>
            <a:r>
              <a:rPr lang="en-GB" dirty="0" err="1"/>
              <a:t>type:name</a:t>
            </a:r>
            <a:r>
              <a:rPr lang="en-GB" dirty="0"/>
              <a:t>"</a:t>
            </a:r>
          </a:p>
        </p:txBody>
      </p:sp>
    </p:spTree>
    <p:extLst>
      <p:ext uri="{BB962C8B-B14F-4D97-AF65-F5344CB8AC3E}">
        <p14:creationId xmlns:p14="http://schemas.microsoft.com/office/powerpoint/2010/main" val="160270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IN" dirty="0" err="1"/>
              <a:t>RelativeLayout</a:t>
            </a:r>
            <a:endParaRPr lang="en-IN" dirty="0"/>
          </a:p>
        </p:txBody>
      </p:sp>
      <p:sp>
        <p:nvSpPr>
          <p:cNvPr id="14" name="Content Placeholder 13"/>
          <p:cNvSpPr>
            <a:spLocks noGrp="1"/>
          </p:cNvSpPr>
          <p:nvPr>
            <p:ph idx="1"/>
          </p:nvPr>
        </p:nvSpPr>
        <p:spPr>
          <a:xfrm>
            <a:off x="1522413" y="1981200"/>
            <a:ext cx="9829799" cy="4328120"/>
          </a:xfrm>
        </p:spPr>
        <p:txBody>
          <a:bodyPr>
            <a:normAutofit fontScale="92500"/>
          </a:bodyPr>
          <a:lstStyle/>
          <a:p>
            <a:pPr marL="0" indent="0">
              <a:buNone/>
            </a:pPr>
            <a:r>
              <a:rPr lang="en-IN" b="1" dirty="0" smtClean="0"/>
              <a:t>9. </a:t>
            </a:r>
            <a:r>
              <a:rPr lang="en-GB" b="1" dirty="0" err="1"/>
              <a:t>android:layout_below</a:t>
            </a:r>
            <a:endParaRPr lang="en-GB" dirty="0"/>
          </a:p>
          <a:p>
            <a:pPr marL="0" indent="0">
              <a:buNone/>
            </a:pPr>
            <a:r>
              <a:rPr lang="en-GB" dirty="0"/>
              <a:t>Positions the top edge of this view below the given anchor view ID and must be a reference to another resource, in the form "@[+][package:]</a:t>
            </a:r>
            <a:r>
              <a:rPr lang="en-GB" dirty="0" err="1"/>
              <a:t>type:name</a:t>
            </a:r>
            <a:r>
              <a:rPr lang="en-GB" dirty="0"/>
              <a:t>".</a:t>
            </a:r>
          </a:p>
          <a:p>
            <a:pPr marL="0" indent="0">
              <a:buNone/>
            </a:pPr>
            <a:r>
              <a:rPr lang="en-IN" b="1" dirty="0" smtClean="0"/>
              <a:t>10. </a:t>
            </a:r>
            <a:r>
              <a:rPr lang="en-GB" b="1" dirty="0" err="1"/>
              <a:t>android:layout_toLeftOf</a:t>
            </a:r>
            <a:endParaRPr lang="en-GB" dirty="0"/>
          </a:p>
          <a:p>
            <a:pPr marL="0" indent="0">
              <a:buNone/>
            </a:pPr>
            <a:r>
              <a:rPr lang="en-GB" dirty="0"/>
              <a:t>Positions the right edge of this view to the left of the given anchor view ID and must be a reference to another resource, in the form "@[+][package:]</a:t>
            </a:r>
            <a:r>
              <a:rPr lang="en-GB" dirty="0" err="1"/>
              <a:t>type:name</a:t>
            </a:r>
            <a:r>
              <a:rPr lang="en-GB" dirty="0"/>
              <a:t>".</a:t>
            </a:r>
          </a:p>
          <a:p>
            <a:pPr marL="0" indent="0">
              <a:buNone/>
            </a:pPr>
            <a:r>
              <a:rPr lang="en-GB" b="1" dirty="0" smtClean="0"/>
              <a:t>11. </a:t>
            </a:r>
            <a:r>
              <a:rPr lang="en-GB" b="1" dirty="0" err="1" smtClean="0"/>
              <a:t>android:layout_toRightOf</a:t>
            </a:r>
            <a:endParaRPr lang="en-GB" dirty="0"/>
          </a:p>
          <a:p>
            <a:pPr marL="0" indent="0">
              <a:buNone/>
            </a:pPr>
            <a:r>
              <a:rPr lang="en-GB" dirty="0"/>
              <a:t>Positions the left edge of this view to the right of the given anchor view ID and must be a reference to another resource, in the form "@[+][package:]</a:t>
            </a:r>
            <a:r>
              <a:rPr lang="en-GB" dirty="0" err="1"/>
              <a:t>type:name</a:t>
            </a:r>
            <a:r>
              <a:rPr lang="en-GB" dirty="0"/>
              <a:t>".</a:t>
            </a:r>
          </a:p>
        </p:txBody>
      </p:sp>
    </p:spTree>
    <p:extLst>
      <p:ext uri="{BB962C8B-B14F-4D97-AF65-F5344CB8AC3E}">
        <p14:creationId xmlns:p14="http://schemas.microsoft.com/office/powerpoint/2010/main" val="327197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rency symbols presentation (widescreen).potx" id="{0BEEB329-2C4D-4D02-9858-CA91ACE92AB1}" vid="{944DA297-E844-470D-A85C-00068074ACC2}"/>
    </a:ext>
  </a:ext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Currency symbols presentation (widescreen)</Template>
  <TotalTime>17598</TotalTime>
  <Words>1387</Words>
  <Application>Microsoft Office PowerPoint</Application>
  <PresentationFormat>Custom</PresentationFormat>
  <Paragraphs>293</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Cambria</vt:lpstr>
      <vt:lpstr>Currency Symbols 16x9</vt:lpstr>
      <vt:lpstr>User Interface Design</vt:lpstr>
      <vt:lpstr>LinearLayout</vt:lpstr>
      <vt:lpstr>LinearLayout</vt:lpstr>
      <vt:lpstr>Horizantal LinearLayout</vt:lpstr>
      <vt:lpstr>Vertical LinearLayout</vt:lpstr>
      <vt:lpstr>RelativeLayout</vt:lpstr>
      <vt:lpstr>RelativeLayout</vt:lpstr>
      <vt:lpstr>RelativeLayout</vt:lpstr>
      <vt:lpstr>RelativeLayout</vt:lpstr>
      <vt:lpstr>RelativeLayout Example</vt:lpstr>
      <vt:lpstr>ContraintLayout</vt:lpstr>
      <vt:lpstr>ContraintLayout</vt:lpstr>
      <vt:lpstr>ContraintLayout Example</vt:lpstr>
      <vt:lpstr>ContraintLayout Example</vt:lpstr>
      <vt:lpstr>ContraintLayout Example</vt:lpstr>
      <vt:lpstr>TextView</vt:lpstr>
      <vt:lpstr>TextView Example</vt:lpstr>
      <vt:lpstr>TextView Example</vt:lpstr>
      <vt:lpstr>EditText</vt:lpstr>
      <vt:lpstr>EditText Example</vt:lpstr>
      <vt:lpstr>EditText Example</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Android Apps Development Using Kotlin</dc:title>
  <dc:creator>gopalpshinde007@gmail.com</dc:creator>
  <cp:lastModifiedBy>gopalpshinde007@gmail.com</cp:lastModifiedBy>
  <cp:revision>172</cp:revision>
  <dcterms:created xsi:type="dcterms:W3CDTF">2023-02-21T04:16:08Z</dcterms:created>
  <dcterms:modified xsi:type="dcterms:W3CDTF">2023-06-23T11:11:36Z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